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Lst>
  <p:notesMasterIdLst>
    <p:notesMasterId r:id="rId31"/>
  </p:notesMasterIdLst>
  <p:sldIdLst>
    <p:sldId id="256" r:id="rId2"/>
    <p:sldId id="277" r:id="rId3"/>
    <p:sldId id="294" r:id="rId4"/>
    <p:sldId id="257" r:id="rId5"/>
    <p:sldId id="258" r:id="rId6"/>
    <p:sldId id="259" r:id="rId7"/>
    <p:sldId id="260" r:id="rId8"/>
    <p:sldId id="261" r:id="rId9"/>
    <p:sldId id="263" r:id="rId10"/>
    <p:sldId id="265" r:id="rId11"/>
    <p:sldId id="269" r:id="rId12"/>
    <p:sldId id="271" r:id="rId13"/>
    <p:sldId id="272" r:id="rId14"/>
    <p:sldId id="276" r:id="rId15"/>
    <p:sldId id="275" r:id="rId16"/>
    <p:sldId id="278" r:id="rId17"/>
    <p:sldId id="279" r:id="rId18"/>
    <p:sldId id="280" r:id="rId19"/>
    <p:sldId id="281" r:id="rId20"/>
    <p:sldId id="282" r:id="rId21"/>
    <p:sldId id="283" r:id="rId22"/>
    <p:sldId id="295" r:id="rId23"/>
    <p:sldId id="284" r:id="rId24"/>
    <p:sldId id="285" r:id="rId25"/>
    <p:sldId id="286" r:id="rId26"/>
    <p:sldId id="288" r:id="rId27"/>
    <p:sldId id="290" r:id="rId28"/>
    <p:sldId id="291" r:id="rId29"/>
    <p:sldId id="292" r:id="rId30"/>
  </p:sldIdLst>
  <p:sldSz cx="9144000" cy="5143500" type="screen16x9"/>
  <p:notesSz cx="6858000" cy="9144000"/>
  <p:embeddedFontLst>
    <p:embeddedFont>
      <p:font typeface="Kreon" panose="020B0604020202020204" charset="0"/>
      <p:regular r:id="rId32"/>
      <p:bold r:id="rId33"/>
    </p:embeddedFont>
    <p:embeddedFont>
      <p:font typeface="Lato" panose="020B0604020202020204"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30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7C8E04-3CA0-4FD5-8156-186EDEC7A400}">
  <a:tblStyle styleId="{597C8E04-3CA0-4FD5-8156-186EDEC7A40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82" y="14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 name="Google Shape;8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4" name="Google Shape;26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15dec12d22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1" name="Google Shape;281;g215dec12d22_0_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15dec12d22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8" name="Google Shape;288;g215dec12d22_0_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200" dirty="0">
                <a:solidFill>
                  <a:schemeClr val="dk1"/>
                </a:solidFill>
                <a:latin typeface="Times New Roman"/>
                <a:ea typeface="Times New Roman"/>
                <a:cs typeface="Times New Roman"/>
                <a:sym typeface="Times New Roman"/>
              </a:rPr>
              <a:t>The logic and power of purposeful sampling lie in selecting information-rich cases for study in depth. Information-rich cases are those from which one can learn a great deal about issues of central importance to the purpose of the inquiry, thus the term purposeful sampling. Studying information-rich cases yields insights and in‐depth understanding rather than empirical generalizations (Patton, 2002)</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2" name="Google Shape;312;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15dec12d22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6" name="Google Shape;306;g215dec12d22_0_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215dec12d22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4" name="Google Shape;364;g215dec12d22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215dec12d22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2" name="Google Shape;372;g215dec12d22_0_1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215dec12d22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8" name="Google Shape;378;g215dec12d22_0_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215dec12d22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5" name="Google Shape;385;g215dec12d22_0_1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1" name="Google Shape;391;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9" name="Google Shape;33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215dec12d22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7" name="Google Shape;417;g215dec12d22_0_1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215dec12d22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0" name="Google Shape;440;g215dec12d22_0_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6" name="Google Shape;446;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3" name="Google Shape;453;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5" name="Google Shape;485;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7" name="Google Shape;517;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3" name="Google Shape;533;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9" name="Google Shape;549;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15dec12d2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g215dec12d22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215dec12d22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 name="Google Shape;104;g215dec12d22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SzPts val="1100"/>
              <a:buNone/>
            </a:pPr>
            <a:endParaRPr sz="1200">
              <a:solidFill>
                <a:srgbClr val="3B3F41"/>
              </a:solidFill>
              <a:latin typeface="Times New Roman"/>
              <a:ea typeface="Times New Roman"/>
              <a:cs typeface="Times New Roman"/>
              <a:sym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 name="Google Shape;122;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SzPts val="1100"/>
              <a:buNone/>
            </a:pPr>
            <a:endParaRPr sz="1200">
              <a:solidFill>
                <a:srgbClr val="3B3F41"/>
              </a:solidFill>
              <a:latin typeface="Times New Roman"/>
              <a:ea typeface="Times New Roman"/>
              <a:cs typeface="Times New Roman"/>
              <a:sym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 name="Google Shape;14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a:highlight>
                  <a:srgbClr val="FFFFFF"/>
                </a:highlight>
              </a:rPr>
              <a:t>Starting in</a:t>
            </a:r>
            <a:r>
              <a:rPr lang="en" sz="1100">
                <a:highlight>
                  <a:srgbClr val="FFFFFF"/>
                </a:highlight>
              </a:rPr>
              <a:t> SY 2022–23, California public school districts, county offices of education, and charter schools </a:t>
            </a:r>
            <a:r>
              <a:rPr lang="en">
                <a:highlight>
                  <a:srgbClr val="FFFFFF"/>
                </a:highlight>
              </a:rPr>
              <a:t>have to </a:t>
            </a:r>
            <a:r>
              <a:rPr lang="en" sz="1100">
                <a:highlight>
                  <a:srgbClr val="FFFFFF"/>
                </a:highlight>
              </a:rPr>
              <a:t>provide </a:t>
            </a:r>
            <a:r>
              <a:rPr lang="en">
                <a:solidFill>
                  <a:schemeClr val="dk1"/>
                </a:solidFill>
                <a:highlight>
                  <a:schemeClr val="lt1"/>
                </a:highlight>
              </a:rPr>
              <a:t>during each school day</a:t>
            </a:r>
            <a:r>
              <a:rPr lang="en" sz="1100">
                <a:highlight>
                  <a:srgbClr val="FFFFFF"/>
                </a:highlight>
              </a:rPr>
              <a:t> up to two meals </a:t>
            </a:r>
            <a:r>
              <a:rPr lang="en">
                <a:solidFill>
                  <a:schemeClr val="dk1"/>
                </a:solidFill>
                <a:highlight>
                  <a:schemeClr val="lt1"/>
                </a:highlight>
              </a:rPr>
              <a:t>(breakfast and lunch) </a:t>
            </a:r>
            <a:r>
              <a:rPr lang="en" sz="1100">
                <a:highlight>
                  <a:srgbClr val="FFFFFF"/>
                </a:highlight>
              </a:rPr>
              <a:t> free of charge to all students in grades TK-12 requesting a meal, regardless of their free or reduced-price meal eligibility.</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3" name="Google Shape;163;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The two variables (participation in school lunch and childhood obesity) have a statistically significant correlation; my argument is that since these issues have a relationship, they reflect a problem of </a:t>
            </a:r>
            <a:r>
              <a:rPr lang="en" dirty="0" smtClean="0"/>
              <a:t>concern </a:t>
            </a:r>
            <a:r>
              <a:rPr lang="en" dirty="0"/>
              <a:t>that should be addressed.  The literature I reviewed suggests that there are improvement steps that can be taken with more deliberateness to improve the quality of nutrition and nutrition education that schools provide so that students’ health and well-being are more positively impacted.  Some educational research considers food in its studies but often in limited ways that avoid the totality of complex effects food service has in schools.  Many articles come from health and nutrition journals but not </a:t>
            </a:r>
            <a:r>
              <a:rPr lang="en" dirty="0" smtClean="0"/>
              <a:t>educational journals.</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8" name="Google Shape;188;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1" name="Google Shape;211;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5" Type="http://schemas.openxmlformats.org/officeDocument/2006/relationships/hyperlink" Target="https://www.stories.com/" TargetMode="External"/><Relationship Id="rId4" Type="http://schemas.openxmlformats.org/officeDocument/2006/relationships/hyperlink" Target="https://www.freepik.com/"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FFFFF"/>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25" y="1806875"/>
            <a:ext cx="4032000" cy="16665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6000"/>
              <a:buFont typeface="Kreon"/>
              <a:buNone/>
              <a:defRPr sz="6000">
                <a:latin typeface="Kreon"/>
                <a:ea typeface="Kreon"/>
                <a:cs typeface="Kreon"/>
                <a:sym typeface="Kreon"/>
              </a:defRPr>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13225" y="3798450"/>
            <a:ext cx="4032000" cy="805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2"/>
              </a:buClr>
              <a:buSzPts val="2400"/>
              <a:buFont typeface="Kreon"/>
              <a:buNone/>
              <a:defRPr sz="2400">
                <a:solidFill>
                  <a:schemeClr val="dk2"/>
                </a:solidFill>
                <a:latin typeface="Kreon"/>
                <a:ea typeface="Kreon"/>
                <a:cs typeface="Kreon"/>
                <a:sym typeface="Kreon"/>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5"/>
        <p:cNvGrpSpPr/>
        <p:nvPr/>
      </p:nvGrpSpPr>
      <p:grpSpPr>
        <a:xfrm>
          <a:off x="0" y="0"/>
          <a:ext cx="0" cy="0"/>
          <a:chOff x="0" y="0"/>
          <a:chExt cx="0" cy="0"/>
        </a:xfrm>
      </p:grpSpPr>
      <p:sp>
        <p:nvSpPr>
          <p:cNvPr id="46" name="Google Shape;46;p11"/>
          <p:cNvSpPr txBox="1">
            <a:spLocks noGrp="1"/>
          </p:cNvSpPr>
          <p:nvPr>
            <p:ph type="title"/>
          </p:nvPr>
        </p:nvSpPr>
        <p:spPr>
          <a:xfrm>
            <a:off x="713225" y="539500"/>
            <a:ext cx="7717800" cy="5043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7" name="Google Shape;47;p11"/>
          <p:cNvSpPr txBox="1">
            <a:spLocks noGrp="1"/>
          </p:cNvSpPr>
          <p:nvPr>
            <p:ph type="body" idx="1"/>
          </p:nvPr>
        </p:nvSpPr>
        <p:spPr>
          <a:xfrm>
            <a:off x="713225" y="1162125"/>
            <a:ext cx="7717800" cy="3441600"/>
          </a:xfrm>
          <a:prstGeom prst="rect">
            <a:avLst/>
          </a:prstGeom>
          <a:noFill/>
          <a:ln>
            <a:noFill/>
          </a:ln>
        </p:spPr>
        <p:txBody>
          <a:bodyPr spcFirstLastPara="1" wrap="square" lIns="91425" tIns="91425" rIns="91425" bIns="91425" anchor="ctr" anchorCtr="0">
            <a:noAutofit/>
          </a:bodyPr>
          <a:lstStyle>
            <a:lvl1pPr marL="457200" lvl="0" indent="-304800" algn="l">
              <a:lnSpc>
                <a:spcPct val="100000"/>
              </a:lnSpc>
              <a:spcBef>
                <a:spcPts val="0"/>
              </a:spcBef>
              <a:spcAft>
                <a:spcPts val="0"/>
              </a:spcAft>
              <a:buSzPts val="1200"/>
              <a:buChar char="●"/>
              <a:defRPr sz="1200"/>
            </a:lvl1pPr>
            <a:lvl2pPr marL="914400" lvl="1" indent="-304800" algn="l">
              <a:lnSpc>
                <a:spcPct val="100000"/>
              </a:lnSpc>
              <a:spcBef>
                <a:spcPts val="0"/>
              </a:spcBef>
              <a:spcAft>
                <a:spcPts val="0"/>
              </a:spcAft>
              <a:buSzPts val="1200"/>
              <a:buChar char="○"/>
              <a:defRPr sz="1200"/>
            </a:lvl2pPr>
            <a:lvl3pPr marL="1371600" lvl="2" indent="-304800" algn="l">
              <a:lnSpc>
                <a:spcPct val="100000"/>
              </a:lnSpc>
              <a:spcBef>
                <a:spcPts val="0"/>
              </a:spcBef>
              <a:spcAft>
                <a:spcPts val="0"/>
              </a:spcAft>
              <a:buSzPts val="1200"/>
              <a:buChar char="■"/>
              <a:defRPr sz="1200"/>
            </a:lvl3pPr>
            <a:lvl4pPr marL="1828800" lvl="3" indent="-304800" algn="l">
              <a:lnSpc>
                <a:spcPct val="100000"/>
              </a:lnSpc>
              <a:spcBef>
                <a:spcPts val="0"/>
              </a:spcBef>
              <a:spcAft>
                <a:spcPts val="0"/>
              </a:spcAft>
              <a:buSzPts val="1200"/>
              <a:buChar char="●"/>
              <a:defRPr sz="1200"/>
            </a:lvl4pPr>
            <a:lvl5pPr marL="2286000" lvl="4" indent="-304800" algn="l">
              <a:lnSpc>
                <a:spcPct val="100000"/>
              </a:lnSpc>
              <a:spcBef>
                <a:spcPts val="0"/>
              </a:spcBef>
              <a:spcAft>
                <a:spcPts val="0"/>
              </a:spcAft>
              <a:buSzPts val="1200"/>
              <a:buChar char="○"/>
              <a:defRPr sz="1200"/>
            </a:lvl5pPr>
            <a:lvl6pPr marL="2743200" lvl="5" indent="-304800" algn="l">
              <a:lnSpc>
                <a:spcPct val="100000"/>
              </a:lnSpc>
              <a:spcBef>
                <a:spcPts val="0"/>
              </a:spcBef>
              <a:spcAft>
                <a:spcPts val="0"/>
              </a:spcAft>
              <a:buSzPts val="1200"/>
              <a:buChar char="■"/>
              <a:defRPr sz="1200"/>
            </a:lvl6pPr>
            <a:lvl7pPr marL="3200400" lvl="6" indent="-304800" algn="l">
              <a:lnSpc>
                <a:spcPct val="100000"/>
              </a:lnSpc>
              <a:spcBef>
                <a:spcPts val="0"/>
              </a:spcBef>
              <a:spcAft>
                <a:spcPts val="0"/>
              </a:spcAft>
              <a:buSzPts val="1200"/>
              <a:buChar char="●"/>
              <a:defRPr sz="1200"/>
            </a:lvl7pPr>
            <a:lvl8pPr marL="3657600" lvl="7" indent="-304800" algn="l">
              <a:lnSpc>
                <a:spcPct val="100000"/>
              </a:lnSpc>
              <a:spcBef>
                <a:spcPts val="0"/>
              </a:spcBef>
              <a:spcAft>
                <a:spcPts val="0"/>
              </a:spcAft>
              <a:buSzPts val="1200"/>
              <a:buChar char="○"/>
              <a:defRPr sz="1200"/>
            </a:lvl8pPr>
            <a:lvl9pPr marL="4114800" lvl="8" indent="-304800" algn="l">
              <a:lnSpc>
                <a:spcPct val="100000"/>
              </a:lnSpc>
              <a:spcBef>
                <a:spcPts val="0"/>
              </a:spcBef>
              <a:spcAft>
                <a:spcPts val="0"/>
              </a:spcAft>
              <a:buSzPts val="1200"/>
              <a:buChar char="■"/>
              <a:defRPr sz="12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six columns">
  <p:cSld name="CUSTOM_4_1_1">
    <p:spTree>
      <p:nvGrpSpPr>
        <p:cNvPr id="1" name="Shape 48"/>
        <p:cNvGrpSpPr/>
        <p:nvPr/>
      </p:nvGrpSpPr>
      <p:grpSpPr>
        <a:xfrm>
          <a:off x="0" y="0"/>
          <a:ext cx="0" cy="0"/>
          <a:chOff x="0" y="0"/>
          <a:chExt cx="0" cy="0"/>
        </a:xfrm>
      </p:grpSpPr>
      <p:sp>
        <p:nvSpPr>
          <p:cNvPr id="49" name="Google Shape;49;p12"/>
          <p:cNvSpPr txBox="1">
            <a:spLocks noGrp="1"/>
          </p:cNvSpPr>
          <p:nvPr>
            <p:ph type="body" idx="1"/>
          </p:nvPr>
        </p:nvSpPr>
        <p:spPr>
          <a:xfrm>
            <a:off x="713225" y="2259675"/>
            <a:ext cx="2127600" cy="620700"/>
          </a:xfrm>
          <a:prstGeom prst="rect">
            <a:avLst/>
          </a:prstGeom>
          <a:noFill/>
          <a:ln>
            <a:noFill/>
          </a:ln>
        </p:spPr>
        <p:txBody>
          <a:bodyPr spcFirstLastPara="1" wrap="square" lIns="91425" tIns="91425" rIns="91425" bIns="91425" anchor="ctr" anchorCtr="0">
            <a:noAutofit/>
          </a:bodyPr>
          <a:lstStyle>
            <a:lvl1pPr marL="457200" lvl="0" indent="-317500" algn="ctr">
              <a:lnSpc>
                <a:spcPct val="100000"/>
              </a:lnSpc>
              <a:spcBef>
                <a:spcPts val="0"/>
              </a:spcBef>
              <a:spcAft>
                <a:spcPts val="0"/>
              </a:spcAft>
              <a:buSzPts val="1400"/>
              <a:buChar char="●"/>
              <a:defRPr sz="1400"/>
            </a:lvl1pPr>
            <a:lvl2pPr marL="914400" lvl="1" indent="-317500" algn="ctr">
              <a:lnSpc>
                <a:spcPct val="100000"/>
              </a:lnSpc>
              <a:spcBef>
                <a:spcPts val="0"/>
              </a:spcBef>
              <a:spcAft>
                <a:spcPts val="0"/>
              </a:spcAft>
              <a:buSzPts val="1400"/>
              <a:buChar char="○"/>
              <a:defRPr/>
            </a:lvl2pPr>
            <a:lvl3pPr marL="1371600" lvl="2" indent="-317500" algn="ctr">
              <a:lnSpc>
                <a:spcPct val="100000"/>
              </a:lnSpc>
              <a:spcBef>
                <a:spcPts val="0"/>
              </a:spcBef>
              <a:spcAft>
                <a:spcPts val="0"/>
              </a:spcAft>
              <a:buSzPts val="1400"/>
              <a:buChar char="■"/>
              <a:defRPr/>
            </a:lvl3pPr>
            <a:lvl4pPr marL="1828800" lvl="3" indent="-317500" algn="ctr">
              <a:lnSpc>
                <a:spcPct val="100000"/>
              </a:lnSpc>
              <a:spcBef>
                <a:spcPts val="0"/>
              </a:spcBef>
              <a:spcAft>
                <a:spcPts val="0"/>
              </a:spcAft>
              <a:buSzPts val="1400"/>
              <a:buChar char="●"/>
              <a:defRPr/>
            </a:lvl4pPr>
            <a:lvl5pPr marL="2286000" lvl="4" indent="-317500" algn="ctr">
              <a:lnSpc>
                <a:spcPct val="100000"/>
              </a:lnSpc>
              <a:spcBef>
                <a:spcPts val="0"/>
              </a:spcBef>
              <a:spcAft>
                <a:spcPts val="0"/>
              </a:spcAft>
              <a:buSzPts val="1400"/>
              <a:buChar char="○"/>
              <a:defRPr/>
            </a:lvl5pPr>
            <a:lvl6pPr marL="2743200" lvl="5" indent="-317500" algn="ctr">
              <a:lnSpc>
                <a:spcPct val="100000"/>
              </a:lnSpc>
              <a:spcBef>
                <a:spcPts val="0"/>
              </a:spcBef>
              <a:spcAft>
                <a:spcPts val="0"/>
              </a:spcAft>
              <a:buSzPts val="1400"/>
              <a:buChar char="■"/>
              <a:defRPr/>
            </a:lvl6pPr>
            <a:lvl7pPr marL="3200400" lvl="6" indent="-317500" algn="ctr">
              <a:lnSpc>
                <a:spcPct val="100000"/>
              </a:lnSpc>
              <a:spcBef>
                <a:spcPts val="0"/>
              </a:spcBef>
              <a:spcAft>
                <a:spcPts val="0"/>
              </a:spcAft>
              <a:buSzPts val="1400"/>
              <a:buChar char="●"/>
              <a:defRPr/>
            </a:lvl7pPr>
            <a:lvl8pPr marL="3657600" lvl="7" indent="-317500" algn="ctr">
              <a:lnSpc>
                <a:spcPct val="100000"/>
              </a:lnSpc>
              <a:spcBef>
                <a:spcPts val="0"/>
              </a:spcBef>
              <a:spcAft>
                <a:spcPts val="0"/>
              </a:spcAft>
              <a:buSzPts val="1400"/>
              <a:buChar char="○"/>
              <a:defRPr/>
            </a:lvl8pPr>
            <a:lvl9pPr marL="4114800" lvl="8" indent="-317500" algn="ctr">
              <a:lnSpc>
                <a:spcPct val="100000"/>
              </a:lnSpc>
              <a:spcBef>
                <a:spcPts val="0"/>
              </a:spcBef>
              <a:spcAft>
                <a:spcPts val="0"/>
              </a:spcAft>
              <a:buSzPts val="1400"/>
              <a:buChar char="■"/>
              <a:defRPr/>
            </a:lvl9pPr>
          </a:lstStyle>
          <a:p>
            <a:endParaRPr/>
          </a:p>
        </p:txBody>
      </p:sp>
      <p:sp>
        <p:nvSpPr>
          <p:cNvPr id="50" name="Google Shape;50;p12"/>
          <p:cNvSpPr txBox="1">
            <a:spLocks noGrp="1"/>
          </p:cNvSpPr>
          <p:nvPr>
            <p:ph type="title"/>
          </p:nvPr>
        </p:nvSpPr>
        <p:spPr>
          <a:xfrm>
            <a:off x="713225" y="539500"/>
            <a:ext cx="7717800" cy="504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000"/>
              <a:buNone/>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1" name="Google Shape;51;p12"/>
          <p:cNvSpPr txBox="1">
            <a:spLocks noGrp="1"/>
          </p:cNvSpPr>
          <p:nvPr>
            <p:ph type="subTitle" idx="2"/>
          </p:nvPr>
        </p:nvSpPr>
        <p:spPr>
          <a:xfrm>
            <a:off x="713225" y="1920600"/>
            <a:ext cx="2127600" cy="4305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800"/>
              <a:buNone/>
              <a:defRPr b="1"/>
            </a:lvl1pPr>
            <a:lvl2pPr lvl="1" algn="ctr">
              <a:lnSpc>
                <a:spcPct val="115000"/>
              </a:lnSpc>
              <a:spcBef>
                <a:spcPts val="1600"/>
              </a:spcBef>
              <a:spcAft>
                <a:spcPts val="0"/>
              </a:spcAft>
              <a:buSzPts val="1400"/>
              <a:buNone/>
              <a:defRPr b="1"/>
            </a:lvl2pPr>
            <a:lvl3pPr lvl="2" algn="ctr">
              <a:lnSpc>
                <a:spcPct val="115000"/>
              </a:lnSpc>
              <a:spcBef>
                <a:spcPts val="1600"/>
              </a:spcBef>
              <a:spcAft>
                <a:spcPts val="0"/>
              </a:spcAft>
              <a:buSzPts val="1400"/>
              <a:buNone/>
              <a:defRPr b="1"/>
            </a:lvl3pPr>
            <a:lvl4pPr lvl="3" algn="ctr">
              <a:lnSpc>
                <a:spcPct val="115000"/>
              </a:lnSpc>
              <a:spcBef>
                <a:spcPts val="1600"/>
              </a:spcBef>
              <a:spcAft>
                <a:spcPts val="0"/>
              </a:spcAft>
              <a:buSzPts val="1400"/>
              <a:buNone/>
              <a:defRPr b="1"/>
            </a:lvl4pPr>
            <a:lvl5pPr lvl="4" algn="ctr">
              <a:lnSpc>
                <a:spcPct val="115000"/>
              </a:lnSpc>
              <a:spcBef>
                <a:spcPts val="1600"/>
              </a:spcBef>
              <a:spcAft>
                <a:spcPts val="0"/>
              </a:spcAft>
              <a:buSzPts val="1400"/>
              <a:buNone/>
              <a:defRPr b="1"/>
            </a:lvl5pPr>
            <a:lvl6pPr lvl="5" algn="ctr">
              <a:lnSpc>
                <a:spcPct val="115000"/>
              </a:lnSpc>
              <a:spcBef>
                <a:spcPts val="1600"/>
              </a:spcBef>
              <a:spcAft>
                <a:spcPts val="0"/>
              </a:spcAft>
              <a:buSzPts val="1400"/>
              <a:buNone/>
              <a:defRPr b="1"/>
            </a:lvl6pPr>
            <a:lvl7pPr lvl="6" algn="ctr">
              <a:lnSpc>
                <a:spcPct val="115000"/>
              </a:lnSpc>
              <a:spcBef>
                <a:spcPts val="1600"/>
              </a:spcBef>
              <a:spcAft>
                <a:spcPts val="0"/>
              </a:spcAft>
              <a:buSzPts val="1400"/>
              <a:buNone/>
              <a:defRPr b="1"/>
            </a:lvl7pPr>
            <a:lvl8pPr lvl="7" algn="ctr">
              <a:lnSpc>
                <a:spcPct val="115000"/>
              </a:lnSpc>
              <a:spcBef>
                <a:spcPts val="1600"/>
              </a:spcBef>
              <a:spcAft>
                <a:spcPts val="0"/>
              </a:spcAft>
              <a:buSzPts val="1400"/>
              <a:buNone/>
              <a:defRPr b="1"/>
            </a:lvl8pPr>
            <a:lvl9pPr lvl="8" algn="ctr">
              <a:lnSpc>
                <a:spcPct val="115000"/>
              </a:lnSpc>
              <a:spcBef>
                <a:spcPts val="1600"/>
              </a:spcBef>
              <a:spcAft>
                <a:spcPts val="1600"/>
              </a:spcAft>
              <a:buSzPts val="1400"/>
              <a:buNone/>
              <a:defRPr b="1"/>
            </a:lvl9pPr>
          </a:lstStyle>
          <a:p>
            <a:endParaRPr/>
          </a:p>
        </p:txBody>
      </p:sp>
      <p:sp>
        <p:nvSpPr>
          <p:cNvPr id="52" name="Google Shape;52;p12"/>
          <p:cNvSpPr txBox="1">
            <a:spLocks noGrp="1"/>
          </p:cNvSpPr>
          <p:nvPr>
            <p:ph type="body" idx="3"/>
          </p:nvPr>
        </p:nvSpPr>
        <p:spPr>
          <a:xfrm>
            <a:off x="713225" y="3982400"/>
            <a:ext cx="2127600" cy="620700"/>
          </a:xfrm>
          <a:prstGeom prst="rect">
            <a:avLst/>
          </a:prstGeom>
          <a:noFill/>
          <a:ln>
            <a:noFill/>
          </a:ln>
        </p:spPr>
        <p:txBody>
          <a:bodyPr spcFirstLastPara="1" wrap="square" lIns="91425" tIns="91425" rIns="91425" bIns="91425" anchor="ctr" anchorCtr="0">
            <a:noAutofit/>
          </a:bodyPr>
          <a:lstStyle>
            <a:lvl1pPr marL="457200" lvl="0" indent="-317500" algn="ctr">
              <a:lnSpc>
                <a:spcPct val="100000"/>
              </a:lnSpc>
              <a:spcBef>
                <a:spcPts val="0"/>
              </a:spcBef>
              <a:spcAft>
                <a:spcPts val="0"/>
              </a:spcAft>
              <a:buSzPts val="1400"/>
              <a:buChar char="●"/>
              <a:defRPr sz="1400"/>
            </a:lvl1pPr>
            <a:lvl2pPr marL="914400" lvl="1" indent="-317500" algn="ctr">
              <a:lnSpc>
                <a:spcPct val="100000"/>
              </a:lnSpc>
              <a:spcBef>
                <a:spcPts val="0"/>
              </a:spcBef>
              <a:spcAft>
                <a:spcPts val="0"/>
              </a:spcAft>
              <a:buSzPts val="1400"/>
              <a:buChar char="○"/>
              <a:defRPr/>
            </a:lvl2pPr>
            <a:lvl3pPr marL="1371600" lvl="2" indent="-317500" algn="ctr">
              <a:lnSpc>
                <a:spcPct val="100000"/>
              </a:lnSpc>
              <a:spcBef>
                <a:spcPts val="0"/>
              </a:spcBef>
              <a:spcAft>
                <a:spcPts val="0"/>
              </a:spcAft>
              <a:buSzPts val="1400"/>
              <a:buChar char="■"/>
              <a:defRPr/>
            </a:lvl3pPr>
            <a:lvl4pPr marL="1828800" lvl="3" indent="-317500" algn="ctr">
              <a:lnSpc>
                <a:spcPct val="100000"/>
              </a:lnSpc>
              <a:spcBef>
                <a:spcPts val="0"/>
              </a:spcBef>
              <a:spcAft>
                <a:spcPts val="0"/>
              </a:spcAft>
              <a:buSzPts val="1400"/>
              <a:buChar char="●"/>
              <a:defRPr/>
            </a:lvl4pPr>
            <a:lvl5pPr marL="2286000" lvl="4" indent="-317500" algn="ctr">
              <a:lnSpc>
                <a:spcPct val="100000"/>
              </a:lnSpc>
              <a:spcBef>
                <a:spcPts val="0"/>
              </a:spcBef>
              <a:spcAft>
                <a:spcPts val="0"/>
              </a:spcAft>
              <a:buSzPts val="1400"/>
              <a:buChar char="○"/>
              <a:defRPr/>
            </a:lvl5pPr>
            <a:lvl6pPr marL="2743200" lvl="5" indent="-317500" algn="ctr">
              <a:lnSpc>
                <a:spcPct val="100000"/>
              </a:lnSpc>
              <a:spcBef>
                <a:spcPts val="0"/>
              </a:spcBef>
              <a:spcAft>
                <a:spcPts val="0"/>
              </a:spcAft>
              <a:buSzPts val="1400"/>
              <a:buChar char="■"/>
              <a:defRPr/>
            </a:lvl6pPr>
            <a:lvl7pPr marL="3200400" lvl="6" indent="-317500" algn="ctr">
              <a:lnSpc>
                <a:spcPct val="100000"/>
              </a:lnSpc>
              <a:spcBef>
                <a:spcPts val="0"/>
              </a:spcBef>
              <a:spcAft>
                <a:spcPts val="0"/>
              </a:spcAft>
              <a:buSzPts val="1400"/>
              <a:buChar char="●"/>
              <a:defRPr/>
            </a:lvl7pPr>
            <a:lvl8pPr marL="3657600" lvl="7" indent="-317500" algn="ctr">
              <a:lnSpc>
                <a:spcPct val="100000"/>
              </a:lnSpc>
              <a:spcBef>
                <a:spcPts val="0"/>
              </a:spcBef>
              <a:spcAft>
                <a:spcPts val="0"/>
              </a:spcAft>
              <a:buSzPts val="1400"/>
              <a:buChar char="○"/>
              <a:defRPr/>
            </a:lvl8pPr>
            <a:lvl9pPr marL="4114800" lvl="8" indent="-317500" algn="ctr">
              <a:lnSpc>
                <a:spcPct val="100000"/>
              </a:lnSpc>
              <a:spcBef>
                <a:spcPts val="0"/>
              </a:spcBef>
              <a:spcAft>
                <a:spcPts val="0"/>
              </a:spcAft>
              <a:buSzPts val="1400"/>
              <a:buChar char="■"/>
              <a:defRPr/>
            </a:lvl9pPr>
          </a:lstStyle>
          <a:p>
            <a:endParaRPr/>
          </a:p>
        </p:txBody>
      </p:sp>
      <p:sp>
        <p:nvSpPr>
          <p:cNvPr id="53" name="Google Shape;53;p12"/>
          <p:cNvSpPr txBox="1">
            <a:spLocks noGrp="1"/>
          </p:cNvSpPr>
          <p:nvPr>
            <p:ph type="subTitle" idx="4"/>
          </p:nvPr>
        </p:nvSpPr>
        <p:spPr>
          <a:xfrm>
            <a:off x="713225" y="3643325"/>
            <a:ext cx="2127600" cy="4305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800"/>
              <a:buNone/>
              <a:defRPr b="1"/>
            </a:lvl1pPr>
            <a:lvl2pPr lvl="1" algn="ctr">
              <a:lnSpc>
                <a:spcPct val="115000"/>
              </a:lnSpc>
              <a:spcBef>
                <a:spcPts val="1600"/>
              </a:spcBef>
              <a:spcAft>
                <a:spcPts val="0"/>
              </a:spcAft>
              <a:buSzPts val="1400"/>
              <a:buNone/>
              <a:defRPr b="1"/>
            </a:lvl2pPr>
            <a:lvl3pPr lvl="2" algn="ctr">
              <a:lnSpc>
                <a:spcPct val="115000"/>
              </a:lnSpc>
              <a:spcBef>
                <a:spcPts val="1600"/>
              </a:spcBef>
              <a:spcAft>
                <a:spcPts val="0"/>
              </a:spcAft>
              <a:buSzPts val="1400"/>
              <a:buNone/>
              <a:defRPr b="1"/>
            </a:lvl3pPr>
            <a:lvl4pPr lvl="3" algn="ctr">
              <a:lnSpc>
                <a:spcPct val="115000"/>
              </a:lnSpc>
              <a:spcBef>
                <a:spcPts val="1600"/>
              </a:spcBef>
              <a:spcAft>
                <a:spcPts val="0"/>
              </a:spcAft>
              <a:buSzPts val="1400"/>
              <a:buNone/>
              <a:defRPr b="1"/>
            </a:lvl4pPr>
            <a:lvl5pPr lvl="4" algn="ctr">
              <a:lnSpc>
                <a:spcPct val="115000"/>
              </a:lnSpc>
              <a:spcBef>
                <a:spcPts val="1600"/>
              </a:spcBef>
              <a:spcAft>
                <a:spcPts val="0"/>
              </a:spcAft>
              <a:buSzPts val="1400"/>
              <a:buNone/>
              <a:defRPr b="1"/>
            </a:lvl5pPr>
            <a:lvl6pPr lvl="5" algn="ctr">
              <a:lnSpc>
                <a:spcPct val="115000"/>
              </a:lnSpc>
              <a:spcBef>
                <a:spcPts val="1600"/>
              </a:spcBef>
              <a:spcAft>
                <a:spcPts val="0"/>
              </a:spcAft>
              <a:buSzPts val="1400"/>
              <a:buNone/>
              <a:defRPr b="1"/>
            </a:lvl6pPr>
            <a:lvl7pPr lvl="6" algn="ctr">
              <a:lnSpc>
                <a:spcPct val="115000"/>
              </a:lnSpc>
              <a:spcBef>
                <a:spcPts val="1600"/>
              </a:spcBef>
              <a:spcAft>
                <a:spcPts val="0"/>
              </a:spcAft>
              <a:buSzPts val="1400"/>
              <a:buNone/>
              <a:defRPr b="1"/>
            </a:lvl7pPr>
            <a:lvl8pPr lvl="7" algn="ctr">
              <a:lnSpc>
                <a:spcPct val="115000"/>
              </a:lnSpc>
              <a:spcBef>
                <a:spcPts val="1600"/>
              </a:spcBef>
              <a:spcAft>
                <a:spcPts val="0"/>
              </a:spcAft>
              <a:buSzPts val="1400"/>
              <a:buNone/>
              <a:defRPr b="1"/>
            </a:lvl8pPr>
            <a:lvl9pPr lvl="8" algn="ctr">
              <a:lnSpc>
                <a:spcPct val="115000"/>
              </a:lnSpc>
              <a:spcBef>
                <a:spcPts val="1600"/>
              </a:spcBef>
              <a:spcAft>
                <a:spcPts val="1600"/>
              </a:spcAft>
              <a:buSzPts val="1400"/>
              <a:buNone/>
              <a:defRPr b="1"/>
            </a:lvl9pPr>
          </a:lstStyle>
          <a:p>
            <a:endParaRPr/>
          </a:p>
        </p:txBody>
      </p:sp>
      <p:sp>
        <p:nvSpPr>
          <p:cNvPr id="54" name="Google Shape;54;p12"/>
          <p:cNvSpPr txBox="1">
            <a:spLocks noGrp="1"/>
          </p:cNvSpPr>
          <p:nvPr>
            <p:ph type="body" idx="5"/>
          </p:nvPr>
        </p:nvSpPr>
        <p:spPr>
          <a:xfrm>
            <a:off x="6303175" y="2259675"/>
            <a:ext cx="2127600" cy="620700"/>
          </a:xfrm>
          <a:prstGeom prst="rect">
            <a:avLst/>
          </a:prstGeom>
          <a:noFill/>
          <a:ln>
            <a:noFill/>
          </a:ln>
        </p:spPr>
        <p:txBody>
          <a:bodyPr spcFirstLastPara="1" wrap="square" lIns="91425" tIns="91425" rIns="91425" bIns="91425" anchor="ctr" anchorCtr="0">
            <a:noAutofit/>
          </a:bodyPr>
          <a:lstStyle>
            <a:lvl1pPr marL="457200" lvl="0" indent="-317500" algn="ctr">
              <a:lnSpc>
                <a:spcPct val="100000"/>
              </a:lnSpc>
              <a:spcBef>
                <a:spcPts val="0"/>
              </a:spcBef>
              <a:spcAft>
                <a:spcPts val="0"/>
              </a:spcAft>
              <a:buSzPts val="1400"/>
              <a:buChar char="●"/>
              <a:defRPr sz="1400"/>
            </a:lvl1pPr>
            <a:lvl2pPr marL="914400" lvl="1" indent="-317500" algn="ctr">
              <a:lnSpc>
                <a:spcPct val="100000"/>
              </a:lnSpc>
              <a:spcBef>
                <a:spcPts val="0"/>
              </a:spcBef>
              <a:spcAft>
                <a:spcPts val="0"/>
              </a:spcAft>
              <a:buSzPts val="1400"/>
              <a:buChar char="○"/>
              <a:defRPr/>
            </a:lvl2pPr>
            <a:lvl3pPr marL="1371600" lvl="2" indent="-317500" algn="ctr">
              <a:lnSpc>
                <a:spcPct val="100000"/>
              </a:lnSpc>
              <a:spcBef>
                <a:spcPts val="0"/>
              </a:spcBef>
              <a:spcAft>
                <a:spcPts val="0"/>
              </a:spcAft>
              <a:buSzPts val="1400"/>
              <a:buChar char="■"/>
              <a:defRPr/>
            </a:lvl3pPr>
            <a:lvl4pPr marL="1828800" lvl="3" indent="-317500" algn="ctr">
              <a:lnSpc>
                <a:spcPct val="100000"/>
              </a:lnSpc>
              <a:spcBef>
                <a:spcPts val="0"/>
              </a:spcBef>
              <a:spcAft>
                <a:spcPts val="0"/>
              </a:spcAft>
              <a:buSzPts val="1400"/>
              <a:buChar char="●"/>
              <a:defRPr/>
            </a:lvl4pPr>
            <a:lvl5pPr marL="2286000" lvl="4" indent="-317500" algn="ctr">
              <a:lnSpc>
                <a:spcPct val="100000"/>
              </a:lnSpc>
              <a:spcBef>
                <a:spcPts val="0"/>
              </a:spcBef>
              <a:spcAft>
                <a:spcPts val="0"/>
              </a:spcAft>
              <a:buSzPts val="1400"/>
              <a:buChar char="○"/>
              <a:defRPr/>
            </a:lvl5pPr>
            <a:lvl6pPr marL="2743200" lvl="5" indent="-317500" algn="ctr">
              <a:lnSpc>
                <a:spcPct val="100000"/>
              </a:lnSpc>
              <a:spcBef>
                <a:spcPts val="0"/>
              </a:spcBef>
              <a:spcAft>
                <a:spcPts val="0"/>
              </a:spcAft>
              <a:buSzPts val="1400"/>
              <a:buChar char="■"/>
              <a:defRPr/>
            </a:lvl6pPr>
            <a:lvl7pPr marL="3200400" lvl="6" indent="-317500" algn="ctr">
              <a:lnSpc>
                <a:spcPct val="100000"/>
              </a:lnSpc>
              <a:spcBef>
                <a:spcPts val="0"/>
              </a:spcBef>
              <a:spcAft>
                <a:spcPts val="0"/>
              </a:spcAft>
              <a:buSzPts val="1400"/>
              <a:buChar char="●"/>
              <a:defRPr/>
            </a:lvl7pPr>
            <a:lvl8pPr marL="3657600" lvl="7" indent="-317500" algn="ctr">
              <a:lnSpc>
                <a:spcPct val="100000"/>
              </a:lnSpc>
              <a:spcBef>
                <a:spcPts val="0"/>
              </a:spcBef>
              <a:spcAft>
                <a:spcPts val="0"/>
              </a:spcAft>
              <a:buSzPts val="1400"/>
              <a:buChar char="○"/>
              <a:defRPr/>
            </a:lvl8pPr>
            <a:lvl9pPr marL="4114800" lvl="8" indent="-317500" algn="ctr">
              <a:lnSpc>
                <a:spcPct val="100000"/>
              </a:lnSpc>
              <a:spcBef>
                <a:spcPts val="0"/>
              </a:spcBef>
              <a:spcAft>
                <a:spcPts val="0"/>
              </a:spcAft>
              <a:buSzPts val="1400"/>
              <a:buChar char="■"/>
              <a:defRPr/>
            </a:lvl9pPr>
          </a:lstStyle>
          <a:p>
            <a:endParaRPr/>
          </a:p>
        </p:txBody>
      </p:sp>
      <p:sp>
        <p:nvSpPr>
          <p:cNvPr id="55" name="Google Shape;55;p12"/>
          <p:cNvSpPr txBox="1">
            <a:spLocks noGrp="1"/>
          </p:cNvSpPr>
          <p:nvPr>
            <p:ph type="subTitle" idx="6"/>
          </p:nvPr>
        </p:nvSpPr>
        <p:spPr>
          <a:xfrm>
            <a:off x="6303175" y="1920600"/>
            <a:ext cx="2127600" cy="4305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800"/>
              <a:buNone/>
              <a:defRPr b="1"/>
            </a:lvl1pPr>
            <a:lvl2pPr lvl="1" algn="ctr">
              <a:lnSpc>
                <a:spcPct val="115000"/>
              </a:lnSpc>
              <a:spcBef>
                <a:spcPts val="1600"/>
              </a:spcBef>
              <a:spcAft>
                <a:spcPts val="0"/>
              </a:spcAft>
              <a:buSzPts val="1400"/>
              <a:buNone/>
              <a:defRPr b="1"/>
            </a:lvl2pPr>
            <a:lvl3pPr lvl="2" algn="ctr">
              <a:lnSpc>
                <a:spcPct val="115000"/>
              </a:lnSpc>
              <a:spcBef>
                <a:spcPts val="1600"/>
              </a:spcBef>
              <a:spcAft>
                <a:spcPts val="0"/>
              </a:spcAft>
              <a:buSzPts val="1400"/>
              <a:buNone/>
              <a:defRPr b="1"/>
            </a:lvl3pPr>
            <a:lvl4pPr lvl="3" algn="ctr">
              <a:lnSpc>
                <a:spcPct val="115000"/>
              </a:lnSpc>
              <a:spcBef>
                <a:spcPts val="1600"/>
              </a:spcBef>
              <a:spcAft>
                <a:spcPts val="0"/>
              </a:spcAft>
              <a:buSzPts val="1400"/>
              <a:buNone/>
              <a:defRPr b="1"/>
            </a:lvl4pPr>
            <a:lvl5pPr lvl="4" algn="ctr">
              <a:lnSpc>
                <a:spcPct val="115000"/>
              </a:lnSpc>
              <a:spcBef>
                <a:spcPts val="1600"/>
              </a:spcBef>
              <a:spcAft>
                <a:spcPts val="0"/>
              </a:spcAft>
              <a:buSzPts val="1400"/>
              <a:buNone/>
              <a:defRPr b="1"/>
            </a:lvl5pPr>
            <a:lvl6pPr lvl="5" algn="ctr">
              <a:lnSpc>
                <a:spcPct val="115000"/>
              </a:lnSpc>
              <a:spcBef>
                <a:spcPts val="1600"/>
              </a:spcBef>
              <a:spcAft>
                <a:spcPts val="0"/>
              </a:spcAft>
              <a:buSzPts val="1400"/>
              <a:buNone/>
              <a:defRPr b="1"/>
            </a:lvl6pPr>
            <a:lvl7pPr lvl="6" algn="ctr">
              <a:lnSpc>
                <a:spcPct val="115000"/>
              </a:lnSpc>
              <a:spcBef>
                <a:spcPts val="1600"/>
              </a:spcBef>
              <a:spcAft>
                <a:spcPts val="0"/>
              </a:spcAft>
              <a:buSzPts val="1400"/>
              <a:buNone/>
              <a:defRPr b="1"/>
            </a:lvl7pPr>
            <a:lvl8pPr lvl="7" algn="ctr">
              <a:lnSpc>
                <a:spcPct val="115000"/>
              </a:lnSpc>
              <a:spcBef>
                <a:spcPts val="1600"/>
              </a:spcBef>
              <a:spcAft>
                <a:spcPts val="0"/>
              </a:spcAft>
              <a:buSzPts val="1400"/>
              <a:buNone/>
              <a:defRPr b="1"/>
            </a:lvl8pPr>
            <a:lvl9pPr lvl="8" algn="ctr">
              <a:lnSpc>
                <a:spcPct val="115000"/>
              </a:lnSpc>
              <a:spcBef>
                <a:spcPts val="1600"/>
              </a:spcBef>
              <a:spcAft>
                <a:spcPts val="1600"/>
              </a:spcAft>
              <a:buSzPts val="1400"/>
              <a:buNone/>
              <a:defRPr b="1"/>
            </a:lvl9pPr>
          </a:lstStyle>
          <a:p>
            <a:endParaRPr/>
          </a:p>
        </p:txBody>
      </p:sp>
      <p:sp>
        <p:nvSpPr>
          <p:cNvPr id="56" name="Google Shape;56;p12"/>
          <p:cNvSpPr txBox="1">
            <a:spLocks noGrp="1"/>
          </p:cNvSpPr>
          <p:nvPr>
            <p:ph type="body" idx="7"/>
          </p:nvPr>
        </p:nvSpPr>
        <p:spPr>
          <a:xfrm>
            <a:off x="6303175" y="3982400"/>
            <a:ext cx="2127600" cy="620700"/>
          </a:xfrm>
          <a:prstGeom prst="rect">
            <a:avLst/>
          </a:prstGeom>
          <a:noFill/>
          <a:ln>
            <a:noFill/>
          </a:ln>
        </p:spPr>
        <p:txBody>
          <a:bodyPr spcFirstLastPara="1" wrap="square" lIns="91425" tIns="91425" rIns="91425" bIns="91425" anchor="ctr" anchorCtr="0">
            <a:noAutofit/>
          </a:bodyPr>
          <a:lstStyle>
            <a:lvl1pPr marL="457200" lvl="0" indent="-317500" algn="ctr">
              <a:lnSpc>
                <a:spcPct val="100000"/>
              </a:lnSpc>
              <a:spcBef>
                <a:spcPts val="0"/>
              </a:spcBef>
              <a:spcAft>
                <a:spcPts val="0"/>
              </a:spcAft>
              <a:buSzPts val="1400"/>
              <a:buChar char="●"/>
              <a:defRPr sz="1400"/>
            </a:lvl1pPr>
            <a:lvl2pPr marL="914400" lvl="1" indent="-317500" algn="ctr">
              <a:lnSpc>
                <a:spcPct val="100000"/>
              </a:lnSpc>
              <a:spcBef>
                <a:spcPts val="0"/>
              </a:spcBef>
              <a:spcAft>
                <a:spcPts val="0"/>
              </a:spcAft>
              <a:buSzPts val="1400"/>
              <a:buChar char="○"/>
              <a:defRPr/>
            </a:lvl2pPr>
            <a:lvl3pPr marL="1371600" lvl="2" indent="-317500" algn="ctr">
              <a:lnSpc>
                <a:spcPct val="100000"/>
              </a:lnSpc>
              <a:spcBef>
                <a:spcPts val="0"/>
              </a:spcBef>
              <a:spcAft>
                <a:spcPts val="0"/>
              </a:spcAft>
              <a:buSzPts val="1400"/>
              <a:buChar char="■"/>
              <a:defRPr/>
            </a:lvl3pPr>
            <a:lvl4pPr marL="1828800" lvl="3" indent="-317500" algn="ctr">
              <a:lnSpc>
                <a:spcPct val="100000"/>
              </a:lnSpc>
              <a:spcBef>
                <a:spcPts val="0"/>
              </a:spcBef>
              <a:spcAft>
                <a:spcPts val="0"/>
              </a:spcAft>
              <a:buSzPts val="1400"/>
              <a:buChar char="●"/>
              <a:defRPr/>
            </a:lvl4pPr>
            <a:lvl5pPr marL="2286000" lvl="4" indent="-317500" algn="ctr">
              <a:lnSpc>
                <a:spcPct val="100000"/>
              </a:lnSpc>
              <a:spcBef>
                <a:spcPts val="0"/>
              </a:spcBef>
              <a:spcAft>
                <a:spcPts val="0"/>
              </a:spcAft>
              <a:buSzPts val="1400"/>
              <a:buChar char="○"/>
              <a:defRPr/>
            </a:lvl5pPr>
            <a:lvl6pPr marL="2743200" lvl="5" indent="-317500" algn="ctr">
              <a:lnSpc>
                <a:spcPct val="100000"/>
              </a:lnSpc>
              <a:spcBef>
                <a:spcPts val="0"/>
              </a:spcBef>
              <a:spcAft>
                <a:spcPts val="0"/>
              </a:spcAft>
              <a:buSzPts val="1400"/>
              <a:buChar char="■"/>
              <a:defRPr/>
            </a:lvl6pPr>
            <a:lvl7pPr marL="3200400" lvl="6" indent="-317500" algn="ctr">
              <a:lnSpc>
                <a:spcPct val="100000"/>
              </a:lnSpc>
              <a:spcBef>
                <a:spcPts val="0"/>
              </a:spcBef>
              <a:spcAft>
                <a:spcPts val="0"/>
              </a:spcAft>
              <a:buSzPts val="1400"/>
              <a:buChar char="●"/>
              <a:defRPr/>
            </a:lvl7pPr>
            <a:lvl8pPr marL="3657600" lvl="7" indent="-317500" algn="ctr">
              <a:lnSpc>
                <a:spcPct val="100000"/>
              </a:lnSpc>
              <a:spcBef>
                <a:spcPts val="0"/>
              </a:spcBef>
              <a:spcAft>
                <a:spcPts val="0"/>
              </a:spcAft>
              <a:buSzPts val="1400"/>
              <a:buChar char="○"/>
              <a:defRPr/>
            </a:lvl8pPr>
            <a:lvl9pPr marL="4114800" lvl="8" indent="-317500" algn="ctr">
              <a:lnSpc>
                <a:spcPct val="100000"/>
              </a:lnSpc>
              <a:spcBef>
                <a:spcPts val="0"/>
              </a:spcBef>
              <a:spcAft>
                <a:spcPts val="0"/>
              </a:spcAft>
              <a:buSzPts val="1400"/>
              <a:buChar char="■"/>
              <a:defRPr/>
            </a:lvl9pPr>
          </a:lstStyle>
          <a:p>
            <a:endParaRPr/>
          </a:p>
        </p:txBody>
      </p:sp>
      <p:sp>
        <p:nvSpPr>
          <p:cNvPr id="57" name="Google Shape;57;p12"/>
          <p:cNvSpPr txBox="1">
            <a:spLocks noGrp="1"/>
          </p:cNvSpPr>
          <p:nvPr>
            <p:ph type="subTitle" idx="8"/>
          </p:nvPr>
        </p:nvSpPr>
        <p:spPr>
          <a:xfrm>
            <a:off x="6303175" y="3643325"/>
            <a:ext cx="2127600" cy="4305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800"/>
              <a:buNone/>
              <a:defRPr b="1"/>
            </a:lvl1pPr>
            <a:lvl2pPr lvl="1" algn="ctr">
              <a:lnSpc>
                <a:spcPct val="115000"/>
              </a:lnSpc>
              <a:spcBef>
                <a:spcPts val="1600"/>
              </a:spcBef>
              <a:spcAft>
                <a:spcPts val="0"/>
              </a:spcAft>
              <a:buSzPts val="1400"/>
              <a:buNone/>
              <a:defRPr b="1"/>
            </a:lvl2pPr>
            <a:lvl3pPr lvl="2" algn="ctr">
              <a:lnSpc>
                <a:spcPct val="115000"/>
              </a:lnSpc>
              <a:spcBef>
                <a:spcPts val="1600"/>
              </a:spcBef>
              <a:spcAft>
                <a:spcPts val="0"/>
              </a:spcAft>
              <a:buSzPts val="1400"/>
              <a:buNone/>
              <a:defRPr b="1"/>
            </a:lvl3pPr>
            <a:lvl4pPr lvl="3" algn="ctr">
              <a:lnSpc>
                <a:spcPct val="115000"/>
              </a:lnSpc>
              <a:spcBef>
                <a:spcPts val="1600"/>
              </a:spcBef>
              <a:spcAft>
                <a:spcPts val="0"/>
              </a:spcAft>
              <a:buSzPts val="1400"/>
              <a:buNone/>
              <a:defRPr b="1"/>
            </a:lvl4pPr>
            <a:lvl5pPr lvl="4" algn="ctr">
              <a:lnSpc>
                <a:spcPct val="115000"/>
              </a:lnSpc>
              <a:spcBef>
                <a:spcPts val="1600"/>
              </a:spcBef>
              <a:spcAft>
                <a:spcPts val="0"/>
              </a:spcAft>
              <a:buSzPts val="1400"/>
              <a:buNone/>
              <a:defRPr b="1"/>
            </a:lvl5pPr>
            <a:lvl6pPr lvl="5" algn="ctr">
              <a:lnSpc>
                <a:spcPct val="115000"/>
              </a:lnSpc>
              <a:spcBef>
                <a:spcPts val="1600"/>
              </a:spcBef>
              <a:spcAft>
                <a:spcPts val="0"/>
              </a:spcAft>
              <a:buSzPts val="1400"/>
              <a:buNone/>
              <a:defRPr b="1"/>
            </a:lvl6pPr>
            <a:lvl7pPr lvl="6" algn="ctr">
              <a:lnSpc>
                <a:spcPct val="115000"/>
              </a:lnSpc>
              <a:spcBef>
                <a:spcPts val="1600"/>
              </a:spcBef>
              <a:spcAft>
                <a:spcPts val="0"/>
              </a:spcAft>
              <a:buSzPts val="1400"/>
              <a:buNone/>
              <a:defRPr b="1"/>
            </a:lvl7pPr>
            <a:lvl8pPr lvl="7" algn="ctr">
              <a:lnSpc>
                <a:spcPct val="115000"/>
              </a:lnSpc>
              <a:spcBef>
                <a:spcPts val="1600"/>
              </a:spcBef>
              <a:spcAft>
                <a:spcPts val="0"/>
              </a:spcAft>
              <a:buSzPts val="1400"/>
              <a:buNone/>
              <a:defRPr b="1"/>
            </a:lvl8pPr>
            <a:lvl9pPr lvl="8" algn="ctr">
              <a:lnSpc>
                <a:spcPct val="115000"/>
              </a:lnSpc>
              <a:spcBef>
                <a:spcPts val="1600"/>
              </a:spcBef>
              <a:spcAft>
                <a:spcPts val="1600"/>
              </a:spcAft>
              <a:buSzPts val="1400"/>
              <a:buNone/>
              <a:defRPr b="1"/>
            </a:lvl9pPr>
          </a:lstStyle>
          <a:p>
            <a:endParaRPr/>
          </a:p>
        </p:txBody>
      </p:sp>
      <p:sp>
        <p:nvSpPr>
          <p:cNvPr id="58" name="Google Shape;58;p12"/>
          <p:cNvSpPr txBox="1">
            <a:spLocks noGrp="1"/>
          </p:cNvSpPr>
          <p:nvPr>
            <p:ph type="body" idx="9"/>
          </p:nvPr>
        </p:nvSpPr>
        <p:spPr>
          <a:xfrm>
            <a:off x="3508200" y="2259675"/>
            <a:ext cx="2127600" cy="620700"/>
          </a:xfrm>
          <a:prstGeom prst="rect">
            <a:avLst/>
          </a:prstGeom>
          <a:noFill/>
          <a:ln>
            <a:noFill/>
          </a:ln>
        </p:spPr>
        <p:txBody>
          <a:bodyPr spcFirstLastPara="1" wrap="square" lIns="91425" tIns="91425" rIns="91425" bIns="91425" anchor="ctr" anchorCtr="0">
            <a:noAutofit/>
          </a:bodyPr>
          <a:lstStyle>
            <a:lvl1pPr marL="457200" lvl="0" indent="-317500" algn="ctr">
              <a:lnSpc>
                <a:spcPct val="100000"/>
              </a:lnSpc>
              <a:spcBef>
                <a:spcPts val="0"/>
              </a:spcBef>
              <a:spcAft>
                <a:spcPts val="0"/>
              </a:spcAft>
              <a:buSzPts val="1400"/>
              <a:buChar char="●"/>
              <a:defRPr sz="1400"/>
            </a:lvl1pPr>
            <a:lvl2pPr marL="914400" lvl="1" indent="-317500" algn="ctr">
              <a:lnSpc>
                <a:spcPct val="100000"/>
              </a:lnSpc>
              <a:spcBef>
                <a:spcPts val="0"/>
              </a:spcBef>
              <a:spcAft>
                <a:spcPts val="0"/>
              </a:spcAft>
              <a:buSzPts val="1400"/>
              <a:buChar char="○"/>
              <a:defRPr/>
            </a:lvl2pPr>
            <a:lvl3pPr marL="1371600" lvl="2" indent="-317500" algn="ctr">
              <a:lnSpc>
                <a:spcPct val="100000"/>
              </a:lnSpc>
              <a:spcBef>
                <a:spcPts val="0"/>
              </a:spcBef>
              <a:spcAft>
                <a:spcPts val="0"/>
              </a:spcAft>
              <a:buSzPts val="1400"/>
              <a:buChar char="■"/>
              <a:defRPr/>
            </a:lvl3pPr>
            <a:lvl4pPr marL="1828800" lvl="3" indent="-317500" algn="ctr">
              <a:lnSpc>
                <a:spcPct val="100000"/>
              </a:lnSpc>
              <a:spcBef>
                <a:spcPts val="0"/>
              </a:spcBef>
              <a:spcAft>
                <a:spcPts val="0"/>
              </a:spcAft>
              <a:buSzPts val="1400"/>
              <a:buChar char="●"/>
              <a:defRPr/>
            </a:lvl4pPr>
            <a:lvl5pPr marL="2286000" lvl="4" indent="-317500" algn="ctr">
              <a:lnSpc>
                <a:spcPct val="100000"/>
              </a:lnSpc>
              <a:spcBef>
                <a:spcPts val="0"/>
              </a:spcBef>
              <a:spcAft>
                <a:spcPts val="0"/>
              </a:spcAft>
              <a:buSzPts val="1400"/>
              <a:buChar char="○"/>
              <a:defRPr/>
            </a:lvl5pPr>
            <a:lvl6pPr marL="2743200" lvl="5" indent="-317500" algn="ctr">
              <a:lnSpc>
                <a:spcPct val="100000"/>
              </a:lnSpc>
              <a:spcBef>
                <a:spcPts val="0"/>
              </a:spcBef>
              <a:spcAft>
                <a:spcPts val="0"/>
              </a:spcAft>
              <a:buSzPts val="1400"/>
              <a:buChar char="■"/>
              <a:defRPr/>
            </a:lvl6pPr>
            <a:lvl7pPr marL="3200400" lvl="6" indent="-317500" algn="ctr">
              <a:lnSpc>
                <a:spcPct val="100000"/>
              </a:lnSpc>
              <a:spcBef>
                <a:spcPts val="0"/>
              </a:spcBef>
              <a:spcAft>
                <a:spcPts val="0"/>
              </a:spcAft>
              <a:buSzPts val="1400"/>
              <a:buChar char="●"/>
              <a:defRPr/>
            </a:lvl7pPr>
            <a:lvl8pPr marL="3657600" lvl="7" indent="-317500" algn="ctr">
              <a:lnSpc>
                <a:spcPct val="100000"/>
              </a:lnSpc>
              <a:spcBef>
                <a:spcPts val="0"/>
              </a:spcBef>
              <a:spcAft>
                <a:spcPts val="0"/>
              </a:spcAft>
              <a:buSzPts val="1400"/>
              <a:buChar char="○"/>
              <a:defRPr/>
            </a:lvl8pPr>
            <a:lvl9pPr marL="4114800" lvl="8" indent="-317500" algn="ctr">
              <a:lnSpc>
                <a:spcPct val="100000"/>
              </a:lnSpc>
              <a:spcBef>
                <a:spcPts val="0"/>
              </a:spcBef>
              <a:spcAft>
                <a:spcPts val="0"/>
              </a:spcAft>
              <a:buSzPts val="1400"/>
              <a:buChar char="■"/>
              <a:defRPr/>
            </a:lvl9pPr>
          </a:lstStyle>
          <a:p>
            <a:endParaRPr/>
          </a:p>
        </p:txBody>
      </p:sp>
      <p:sp>
        <p:nvSpPr>
          <p:cNvPr id="59" name="Google Shape;59;p12"/>
          <p:cNvSpPr txBox="1">
            <a:spLocks noGrp="1"/>
          </p:cNvSpPr>
          <p:nvPr>
            <p:ph type="subTitle" idx="13"/>
          </p:nvPr>
        </p:nvSpPr>
        <p:spPr>
          <a:xfrm>
            <a:off x="3508200" y="1920600"/>
            <a:ext cx="2127600" cy="4305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800"/>
              <a:buNone/>
              <a:defRPr b="1"/>
            </a:lvl1pPr>
            <a:lvl2pPr lvl="1" algn="ctr">
              <a:lnSpc>
                <a:spcPct val="115000"/>
              </a:lnSpc>
              <a:spcBef>
                <a:spcPts val="1600"/>
              </a:spcBef>
              <a:spcAft>
                <a:spcPts val="0"/>
              </a:spcAft>
              <a:buSzPts val="1400"/>
              <a:buNone/>
              <a:defRPr b="1"/>
            </a:lvl2pPr>
            <a:lvl3pPr lvl="2" algn="ctr">
              <a:lnSpc>
                <a:spcPct val="115000"/>
              </a:lnSpc>
              <a:spcBef>
                <a:spcPts val="1600"/>
              </a:spcBef>
              <a:spcAft>
                <a:spcPts val="0"/>
              </a:spcAft>
              <a:buSzPts val="1400"/>
              <a:buNone/>
              <a:defRPr b="1"/>
            </a:lvl3pPr>
            <a:lvl4pPr lvl="3" algn="ctr">
              <a:lnSpc>
                <a:spcPct val="115000"/>
              </a:lnSpc>
              <a:spcBef>
                <a:spcPts val="1600"/>
              </a:spcBef>
              <a:spcAft>
                <a:spcPts val="0"/>
              </a:spcAft>
              <a:buSzPts val="1400"/>
              <a:buNone/>
              <a:defRPr b="1"/>
            </a:lvl4pPr>
            <a:lvl5pPr lvl="4" algn="ctr">
              <a:lnSpc>
                <a:spcPct val="115000"/>
              </a:lnSpc>
              <a:spcBef>
                <a:spcPts val="1600"/>
              </a:spcBef>
              <a:spcAft>
                <a:spcPts val="0"/>
              </a:spcAft>
              <a:buSzPts val="1400"/>
              <a:buNone/>
              <a:defRPr b="1"/>
            </a:lvl5pPr>
            <a:lvl6pPr lvl="5" algn="ctr">
              <a:lnSpc>
                <a:spcPct val="115000"/>
              </a:lnSpc>
              <a:spcBef>
                <a:spcPts val="1600"/>
              </a:spcBef>
              <a:spcAft>
                <a:spcPts val="0"/>
              </a:spcAft>
              <a:buSzPts val="1400"/>
              <a:buNone/>
              <a:defRPr b="1"/>
            </a:lvl6pPr>
            <a:lvl7pPr lvl="6" algn="ctr">
              <a:lnSpc>
                <a:spcPct val="115000"/>
              </a:lnSpc>
              <a:spcBef>
                <a:spcPts val="1600"/>
              </a:spcBef>
              <a:spcAft>
                <a:spcPts val="0"/>
              </a:spcAft>
              <a:buSzPts val="1400"/>
              <a:buNone/>
              <a:defRPr b="1"/>
            </a:lvl7pPr>
            <a:lvl8pPr lvl="7" algn="ctr">
              <a:lnSpc>
                <a:spcPct val="115000"/>
              </a:lnSpc>
              <a:spcBef>
                <a:spcPts val="1600"/>
              </a:spcBef>
              <a:spcAft>
                <a:spcPts val="0"/>
              </a:spcAft>
              <a:buSzPts val="1400"/>
              <a:buNone/>
              <a:defRPr b="1"/>
            </a:lvl8pPr>
            <a:lvl9pPr lvl="8" algn="ctr">
              <a:lnSpc>
                <a:spcPct val="115000"/>
              </a:lnSpc>
              <a:spcBef>
                <a:spcPts val="1600"/>
              </a:spcBef>
              <a:spcAft>
                <a:spcPts val="1600"/>
              </a:spcAft>
              <a:buSzPts val="1400"/>
              <a:buNone/>
              <a:defRPr b="1"/>
            </a:lvl9pPr>
          </a:lstStyle>
          <a:p>
            <a:endParaRPr/>
          </a:p>
        </p:txBody>
      </p:sp>
      <p:sp>
        <p:nvSpPr>
          <p:cNvPr id="60" name="Google Shape;60;p12"/>
          <p:cNvSpPr txBox="1">
            <a:spLocks noGrp="1"/>
          </p:cNvSpPr>
          <p:nvPr>
            <p:ph type="body" idx="14"/>
          </p:nvPr>
        </p:nvSpPr>
        <p:spPr>
          <a:xfrm>
            <a:off x="3508200" y="3982400"/>
            <a:ext cx="2127600" cy="620700"/>
          </a:xfrm>
          <a:prstGeom prst="rect">
            <a:avLst/>
          </a:prstGeom>
          <a:noFill/>
          <a:ln>
            <a:noFill/>
          </a:ln>
        </p:spPr>
        <p:txBody>
          <a:bodyPr spcFirstLastPara="1" wrap="square" lIns="91425" tIns="91425" rIns="91425" bIns="91425" anchor="ctr" anchorCtr="0">
            <a:noAutofit/>
          </a:bodyPr>
          <a:lstStyle>
            <a:lvl1pPr marL="457200" lvl="0" indent="-317500" algn="ctr">
              <a:lnSpc>
                <a:spcPct val="100000"/>
              </a:lnSpc>
              <a:spcBef>
                <a:spcPts val="0"/>
              </a:spcBef>
              <a:spcAft>
                <a:spcPts val="0"/>
              </a:spcAft>
              <a:buSzPts val="1400"/>
              <a:buChar char="●"/>
              <a:defRPr sz="1400"/>
            </a:lvl1pPr>
            <a:lvl2pPr marL="914400" lvl="1" indent="-317500" algn="ctr">
              <a:lnSpc>
                <a:spcPct val="100000"/>
              </a:lnSpc>
              <a:spcBef>
                <a:spcPts val="0"/>
              </a:spcBef>
              <a:spcAft>
                <a:spcPts val="0"/>
              </a:spcAft>
              <a:buSzPts val="1400"/>
              <a:buChar char="○"/>
              <a:defRPr/>
            </a:lvl2pPr>
            <a:lvl3pPr marL="1371600" lvl="2" indent="-317500" algn="ctr">
              <a:lnSpc>
                <a:spcPct val="100000"/>
              </a:lnSpc>
              <a:spcBef>
                <a:spcPts val="0"/>
              </a:spcBef>
              <a:spcAft>
                <a:spcPts val="0"/>
              </a:spcAft>
              <a:buSzPts val="1400"/>
              <a:buChar char="■"/>
              <a:defRPr/>
            </a:lvl3pPr>
            <a:lvl4pPr marL="1828800" lvl="3" indent="-317500" algn="ctr">
              <a:lnSpc>
                <a:spcPct val="100000"/>
              </a:lnSpc>
              <a:spcBef>
                <a:spcPts val="0"/>
              </a:spcBef>
              <a:spcAft>
                <a:spcPts val="0"/>
              </a:spcAft>
              <a:buSzPts val="1400"/>
              <a:buChar char="●"/>
              <a:defRPr/>
            </a:lvl4pPr>
            <a:lvl5pPr marL="2286000" lvl="4" indent="-317500" algn="ctr">
              <a:lnSpc>
                <a:spcPct val="100000"/>
              </a:lnSpc>
              <a:spcBef>
                <a:spcPts val="0"/>
              </a:spcBef>
              <a:spcAft>
                <a:spcPts val="0"/>
              </a:spcAft>
              <a:buSzPts val="1400"/>
              <a:buChar char="○"/>
              <a:defRPr/>
            </a:lvl5pPr>
            <a:lvl6pPr marL="2743200" lvl="5" indent="-317500" algn="ctr">
              <a:lnSpc>
                <a:spcPct val="100000"/>
              </a:lnSpc>
              <a:spcBef>
                <a:spcPts val="0"/>
              </a:spcBef>
              <a:spcAft>
                <a:spcPts val="0"/>
              </a:spcAft>
              <a:buSzPts val="1400"/>
              <a:buChar char="■"/>
              <a:defRPr/>
            </a:lvl6pPr>
            <a:lvl7pPr marL="3200400" lvl="6" indent="-317500" algn="ctr">
              <a:lnSpc>
                <a:spcPct val="100000"/>
              </a:lnSpc>
              <a:spcBef>
                <a:spcPts val="0"/>
              </a:spcBef>
              <a:spcAft>
                <a:spcPts val="0"/>
              </a:spcAft>
              <a:buSzPts val="1400"/>
              <a:buChar char="●"/>
              <a:defRPr/>
            </a:lvl7pPr>
            <a:lvl8pPr marL="3657600" lvl="7" indent="-317500" algn="ctr">
              <a:lnSpc>
                <a:spcPct val="100000"/>
              </a:lnSpc>
              <a:spcBef>
                <a:spcPts val="0"/>
              </a:spcBef>
              <a:spcAft>
                <a:spcPts val="0"/>
              </a:spcAft>
              <a:buSzPts val="1400"/>
              <a:buChar char="○"/>
              <a:defRPr/>
            </a:lvl8pPr>
            <a:lvl9pPr marL="4114800" lvl="8" indent="-317500" algn="ctr">
              <a:lnSpc>
                <a:spcPct val="100000"/>
              </a:lnSpc>
              <a:spcBef>
                <a:spcPts val="0"/>
              </a:spcBef>
              <a:spcAft>
                <a:spcPts val="0"/>
              </a:spcAft>
              <a:buSzPts val="1400"/>
              <a:buChar char="■"/>
              <a:defRPr/>
            </a:lvl9pPr>
          </a:lstStyle>
          <a:p>
            <a:endParaRPr/>
          </a:p>
        </p:txBody>
      </p:sp>
      <p:sp>
        <p:nvSpPr>
          <p:cNvPr id="61" name="Google Shape;61;p12"/>
          <p:cNvSpPr txBox="1">
            <a:spLocks noGrp="1"/>
          </p:cNvSpPr>
          <p:nvPr>
            <p:ph type="subTitle" idx="15"/>
          </p:nvPr>
        </p:nvSpPr>
        <p:spPr>
          <a:xfrm>
            <a:off x="3508200" y="3643325"/>
            <a:ext cx="2127600" cy="4305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800"/>
              <a:buNone/>
              <a:defRPr b="1"/>
            </a:lvl1pPr>
            <a:lvl2pPr lvl="1" algn="ctr">
              <a:lnSpc>
                <a:spcPct val="115000"/>
              </a:lnSpc>
              <a:spcBef>
                <a:spcPts val="1600"/>
              </a:spcBef>
              <a:spcAft>
                <a:spcPts val="0"/>
              </a:spcAft>
              <a:buSzPts val="1400"/>
              <a:buNone/>
              <a:defRPr b="1"/>
            </a:lvl2pPr>
            <a:lvl3pPr lvl="2" algn="ctr">
              <a:lnSpc>
                <a:spcPct val="115000"/>
              </a:lnSpc>
              <a:spcBef>
                <a:spcPts val="1600"/>
              </a:spcBef>
              <a:spcAft>
                <a:spcPts val="0"/>
              </a:spcAft>
              <a:buSzPts val="1400"/>
              <a:buNone/>
              <a:defRPr b="1"/>
            </a:lvl3pPr>
            <a:lvl4pPr lvl="3" algn="ctr">
              <a:lnSpc>
                <a:spcPct val="115000"/>
              </a:lnSpc>
              <a:spcBef>
                <a:spcPts val="1600"/>
              </a:spcBef>
              <a:spcAft>
                <a:spcPts val="0"/>
              </a:spcAft>
              <a:buSzPts val="1400"/>
              <a:buNone/>
              <a:defRPr b="1"/>
            </a:lvl4pPr>
            <a:lvl5pPr lvl="4" algn="ctr">
              <a:lnSpc>
                <a:spcPct val="115000"/>
              </a:lnSpc>
              <a:spcBef>
                <a:spcPts val="1600"/>
              </a:spcBef>
              <a:spcAft>
                <a:spcPts val="0"/>
              </a:spcAft>
              <a:buSzPts val="1400"/>
              <a:buNone/>
              <a:defRPr b="1"/>
            </a:lvl5pPr>
            <a:lvl6pPr lvl="5" algn="ctr">
              <a:lnSpc>
                <a:spcPct val="115000"/>
              </a:lnSpc>
              <a:spcBef>
                <a:spcPts val="1600"/>
              </a:spcBef>
              <a:spcAft>
                <a:spcPts val="0"/>
              </a:spcAft>
              <a:buSzPts val="1400"/>
              <a:buNone/>
              <a:defRPr b="1"/>
            </a:lvl6pPr>
            <a:lvl7pPr lvl="6" algn="ctr">
              <a:lnSpc>
                <a:spcPct val="115000"/>
              </a:lnSpc>
              <a:spcBef>
                <a:spcPts val="1600"/>
              </a:spcBef>
              <a:spcAft>
                <a:spcPts val="0"/>
              </a:spcAft>
              <a:buSzPts val="1400"/>
              <a:buNone/>
              <a:defRPr b="1"/>
            </a:lvl7pPr>
            <a:lvl8pPr lvl="7" algn="ctr">
              <a:lnSpc>
                <a:spcPct val="115000"/>
              </a:lnSpc>
              <a:spcBef>
                <a:spcPts val="1600"/>
              </a:spcBef>
              <a:spcAft>
                <a:spcPts val="0"/>
              </a:spcAft>
              <a:buSzPts val="1400"/>
              <a:buNone/>
              <a:defRPr b="1"/>
            </a:lvl8pPr>
            <a:lvl9pPr lvl="8" algn="ctr">
              <a:lnSpc>
                <a:spcPct val="115000"/>
              </a:lnSpc>
              <a:spcBef>
                <a:spcPts val="1600"/>
              </a:spcBef>
              <a:spcAft>
                <a:spcPts val="1600"/>
              </a:spcAft>
              <a:buSzPts val="1400"/>
              <a:buNone/>
              <a:defRPr b="1"/>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hanks">
  <p:cSld name="CUSTOM_6">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xfrm>
            <a:off x="3970675" y="539488"/>
            <a:ext cx="4460100" cy="12573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SzPts val="6000"/>
              <a:buNone/>
              <a:defRPr sz="6000"/>
            </a:lvl1pPr>
            <a:lvl2pPr lvl="1" algn="r">
              <a:lnSpc>
                <a:spcPct val="100000"/>
              </a:lnSpc>
              <a:spcBef>
                <a:spcPts val="0"/>
              </a:spcBef>
              <a:spcAft>
                <a:spcPts val="0"/>
              </a:spcAft>
              <a:buSzPts val="2800"/>
              <a:buNone/>
              <a:defRPr/>
            </a:lvl2pPr>
            <a:lvl3pPr lvl="2" algn="r">
              <a:lnSpc>
                <a:spcPct val="100000"/>
              </a:lnSpc>
              <a:spcBef>
                <a:spcPts val="0"/>
              </a:spcBef>
              <a:spcAft>
                <a:spcPts val="0"/>
              </a:spcAft>
              <a:buSzPts val="2800"/>
              <a:buNone/>
              <a:defRPr/>
            </a:lvl3pPr>
            <a:lvl4pPr lvl="3" algn="r">
              <a:lnSpc>
                <a:spcPct val="100000"/>
              </a:lnSpc>
              <a:spcBef>
                <a:spcPts val="0"/>
              </a:spcBef>
              <a:spcAft>
                <a:spcPts val="0"/>
              </a:spcAft>
              <a:buSzPts val="2800"/>
              <a:buNone/>
              <a:defRPr/>
            </a:lvl4pPr>
            <a:lvl5pPr lvl="4" algn="r">
              <a:lnSpc>
                <a:spcPct val="100000"/>
              </a:lnSpc>
              <a:spcBef>
                <a:spcPts val="0"/>
              </a:spcBef>
              <a:spcAft>
                <a:spcPts val="0"/>
              </a:spcAft>
              <a:buSzPts val="2800"/>
              <a:buNone/>
              <a:defRPr/>
            </a:lvl5pPr>
            <a:lvl6pPr lvl="5" algn="r">
              <a:lnSpc>
                <a:spcPct val="100000"/>
              </a:lnSpc>
              <a:spcBef>
                <a:spcPts val="0"/>
              </a:spcBef>
              <a:spcAft>
                <a:spcPts val="0"/>
              </a:spcAft>
              <a:buSzPts val="2800"/>
              <a:buNone/>
              <a:defRPr/>
            </a:lvl6pPr>
            <a:lvl7pPr lvl="6" algn="r">
              <a:lnSpc>
                <a:spcPct val="100000"/>
              </a:lnSpc>
              <a:spcBef>
                <a:spcPts val="0"/>
              </a:spcBef>
              <a:spcAft>
                <a:spcPts val="0"/>
              </a:spcAft>
              <a:buSzPts val="2800"/>
              <a:buNone/>
              <a:defRPr/>
            </a:lvl7pPr>
            <a:lvl8pPr lvl="7" algn="r">
              <a:lnSpc>
                <a:spcPct val="100000"/>
              </a:lnSpc>
              <a:spcBef>
                <a:spcPts val="0"/>
              </a:spcBef>
              <a:spcAft>
                <a:spcPts val="0"/>
              </a:spcAft>
              <a:buSzPts val="2800"/>
              <a:buNone/>
              <a:defRPr/>
            </a:lvl8pPr>
            <a:lvl9pPr lvl="8" algn="r">
              <a:lnSpc>
                <a:spcPct val="100000"/>
              </a:lnSpc>
              <a:spcBef>
                <a:spcPts val="0"/>
              </a:spcBef>
              <a:spcAft>
                <a:spcPts val="0"/>
              </a:spcAft>
              <a:buSzPts val="2800"/>
              <a:buNone/>
              <a:defRPr/>
            </a:lvl9pPr>
          </a:lstStyle>
          <a:p>
            <a:endParaRPr/>
          </a:p>
        </p:txBody>
      </p:sp>
      <p:sp>
        <p:nvSpPr>
          <p:cNvPr id="67" name="Google Shape;67;p14"/>
          <p:cNvSpPr txBox="1">
            <a:spLocks noGrp="1"/>
          </p:cNvSpPr>
          <p:nvPr>
            <p:ph type="body" idx="1"/>
          </p:nvPr>
        </p:nvSpPr>
        <p:spPr>
          <a:xfrm>
            <a:off x="3970675" y="2457000"/>
            <a:ext cx="4460100" cy="970200"/>
          </a:xfrm>
          <a:prstGeom prst="rect">
            <a:avLst/>
          </a:prstGeom>
          <a:noFill/>
          <a:ln>
            <a:noFill/>
          </a:ln>
        </p:spPr>
        <p:txBody>
          <a:bodyPr spcFirstLastPara="1" wrap="square" lIns="91425" tIns="91425" rIns="91425" bIns="91425" anchor="ctr" anchorCtr="0">
            <a:noAutofit/>
          </a:bodyPr>
          <a:lstStyle>
            <a:lvl1pPr marL="457200" lvl="0" indent="-317500" algn="r">
              <a:lnSpc>
                <a:spcPct val="100000"/>
              </a:lnSpc>
              <a:spcBef>
                <a:spcPts val="0"/>
              </a:spcBef>
              <a:spcAft>
                <a:spcPts val="0"/>
              </a:spcAft>
              <a:buSzPts val="1400"/>
              <a:buChar char="●"/>
              <a:defRPr sz="1400"/>
            </a:lvl1pPr>
            <a:lvl2pPr marL="914400" lvl="1" indent="-317500" algn="r">
              <a:lnSpc>
                <a:spcPct val="100000"/>
              </a:lnSpc>
              <a:spcBef>
                <a:spcPts val="0"/>
              </a:spcBef>
              <a:spcAft>
                <a:spcPts val="0"/>
              </a:spcAft>
              <a:buSzPts val="1400"/>
              <a:buChar char="○"/>
              <a:defRPr/>
            </a:lvl2pPr>
            <a:lvl3pPr marL="1371600" lvl="2" indent="-317500" algn="r">
              <a:lnSpc>
                <a:spcPct val="100000"/>
              </a:lnSpc>
              <a:spcBef>
                <a:spcPts val="0"/>
              </a:spcBef>
              <a:spcAft>
                <a:spcPts val="0"/>
              </a:spcAft>
              <a:buSzPts val="1400"/>
              <a:buChar char="■"/>
              <a:defRPr/>
            </a:lvl3pPr>
            <a:lvl4pPr marL="1828800" lvl="3" indent="-317500" algn="r">
              <a:lnSpc>
                <a:spcPct val="100000"/>
              </a:lnSpc>
              <a:spcBef>
                <a:spcPts val="0"/>
              </a:spcBef>
              <a:spcAft>
                <a:spcPts val="0"/>
              </a:spcAft>
              <a:buSzPts val="1400"/>
              <a:buChar char="●"/>
              <a:defRPr/>
            </a:lvl4pPr>
            <a:lvl5pPr marL="2286000" lvl="4" indent="-317500" algn="r">
              <a:lnSpc>
                <a:spcPct val="100000"/>
              </a:lnSpc>
              <a:spcBef>
                <a:spcPts val="0"/>
              </a:spcBef>
              <a:spcAft>
                <a:spcPts val="0"/>
              </a:spcAft>
              <a:buSzPts val="1400"/>
              <a:buChar char="○"/>
              <a:defRPr/>
            </a:lvl5pPr>
            <a:lvl6pPr marL="2743200" lvl="5" indent="-317500" algn="r">
              <a:lnSpc>
                <a:spcPct val="100000"/>
              </a:lnSpc>
              <a:spcBef>
                <a:spcPts val="0"/>
              </a:spcBef>
              <a:spcAft>
                <a:spcPts val="0"/>
              </a:spcAft>
              <a:buSzPts val="1400"/>
              <a:buChar char="■"/>
              <a:defRPr/>
            </a:lvl6pPr>
            <a:lvl7pPr marL="3200400" lvl="6" indent="-317500" algn="r">
              <a:lnSpc>
                <a:spcPct val="100000"/>
              </a:lnSpc>
              <a:spcBef>
                <a:spcPts val="0"/>
              </a:spcBef>
              <a:spcAft>
                <a:spcPts val="0"/>
              </a:spcAft>
              <a:buSzPts val="1400"/>
              <a:buChar char="●"/>
              <a:defRPr/>
            </a:lvl7pPr>
            <a:lvl8pPr marL="3657600" lvl="7" indent="-317500" algn="r">
              <a:lnSpc>
                <a:spcPct val="100000"/>
              </a:lnSpc>
              <a:spcBef>
                <a:spcPts val="0"/>
              </a:spcBef>
              <a:spcAft>
                <a:spcPts val="0"/>
              </a:spcAft>
              <a:buSzPts val="1400"/>
              <a:buChar char="○"/>
              <a:defRPr/>
            </a:lvl8pPr>
            <a:lvl9pPr marL="4114800" lvl="8" indent="-317500" algn="r">
              <a:lnSpc>
                <a:spcPct val="100000"/>
              </a:lnSpc>
              <a:spcBef>
                <a:spcPts val="0"/>
              </a:spcBef>
              <a:spcAft>
                <a:spcPts val="0"/>
              </a:spcAft>
              <a:buSzPts val="1400"/>
              <a:buChar char="■"/>
              <a:defRPr/>
            </a:lvl9pPr>
          </a:lstStyle>
          <a:p>
            <a:endParaRPr/>
          </a:p>
        </p:txBody>
      </p:sp>
      <p:sp>
        <p:nvSpPr>
          <p:cNvPr id="68" name="Google Shape;68;p14"/>
          <p:cNvSpPr txBox="1"/>
          <p:nvPr/>
        </p:nvSpPr>
        <p:spPr>
          <a:xfrm>
            <a:off x="3195850" y="3795800"/>
            <a:ext cx="5235000" cy="5796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 sz="1200" b="1" i="0" u="none" strike="noStrike" cap="none">
                <a:solidFill>
                  <a:schemeClr val="dk2"/>
                </a:solidFill>
                <a:latin typeface="Kreon"/>
                <a:ea typeface="Kreon"/>
                <a:cs typeface="Kreon"/>
                <a:sym typeface="Kreon"/>
              </a:rPr>
              <a:t>CREDITS:</a:t>
            </a:r>
            <a:r>
              <a:rPr lang="en" sz="1200" b="0" i="0" u="none" strike="noStrike" cap="none">
                <a:solidFill>
                  <a:schemeClr val="dk1"/>
                </a:solidFill>
                <a:latin typeface="Kreon"/>
                <a:ea typeface="Kreon"/>
                <a:cs typeface="Kreon"/>
                <a:sym typeface="Kreon"/>
              </a:rPr>
              <a:t> This presentation template was created by </a:t>
            </a:r>
            <a:r>
              <a:rPr lang="en" sz="1200" b="0" i="0" u="sng" strike="noStrike" cap="none">
                <a:solidFill>
                  <a:schemeClr val="hlink"/>
                </a:solidFill>
                <a:latin typeface="Kreon"/>
                <a:ea typeface="Kreon"/>
                <a:cs typeface="Kreon"/>
                <a:sym typeface="Kreon"/>
                <a:hlinkClick r:id="rId2"/>
              </a:rPr>
              <a:t>Slidesgo</a:t>
            </a:r>
            <a:r>
              <a:rPr lang="en" sz="1200" b="0" i="0" u="none" strike="noStrike" cap="none">
                <a:solidFill>
                  <a:schemeClr val="dk1"/>
                </a:solidFill>
                <a:latin typeface="Kreon"/>
                <a:ea typeface="Kreon"/>
                <a:cs typeface="Kreon"/>
                <a:sym typeface="Kreon"/>
              </a:rPr>
              <a:t>, including icons by </a:t>
            </a:r>
            <a:r>
              <a:rPr lang="en" sz="1200" b="0" i="0" u="sng" strike="noStrike" cap="none">
                <a:solidFill>
                  <a:schemeClr val="hlink"/>
                </a:solidFill>
                <a:latin typeface="Kreon"/>
                <a:ea typeface="Kreon"/>
                <a:cs typeface="Kreon"/>
                <a:sym typeface="Kreon"/>
                <a:hlinkClick r:id="rId3"/>
              </a:rPr>
              <a:t>Flaticon</a:t>
            </a:r>
            <a:r>
              <a:rPr lang="en" sz="1200" b="0" i="0" u="none" strike="noStrike" cap="none">
                <a:solidFill>
                  <a:schemeClr val="dk1"/>
                </a:solidFill>
                <a:latin typeface="Kreon"/>
                <a:ea typeface="Kreon"/>
                <a:cs typeface="Kreon"/>
                <a:sym typeface="Kreon"/>
              </a:rPr>
              <a:t>, and infographics &amp; images by </a:t>
            </a:r>
            <a:r>
              <a:rPr lang="en" sz="1200" b="0" i="0" u="sng" strike="noStrike" cap="none">
                <a:solidFill>
                  <a:schemeClr val="hlink"/>
                </a:solidFill>
                <a:latin typeface="Kreon"/>
                <a:ea typeface="Kreon"/>
                <a:cs typeface="Kreon"/>
                <a:sym typeface="Kreon"/>
                <a:hlinkClick r:id="rId4"/>
              </a:rPr>
              <a:t>Freepik</a:t>
            </a:r>
            <a:r>
              <a:rPr lang="en" sz="1200" b="0" i="0" u="none" strike="noStrike" cap="none">
                <a:solidFill>
                  <a:schemeClr val="dk1"/>
                </a:solidFill>
                <a:latin typeface="Kreon"/>
                <a:ea typeface="Kreon"/>
                <a:cs typeface="Kreon"/>
                <a:sym typeface="Kreon"/>
              </a:rPr>
              <a:t> and illustrations by </a:t>
            </a:r>
            <a:r>
              <a:rPr lang="en" sz="1200" b="0" i="0" u="sng" strike="noStrike" cap="none">
                <a:solidFill>
                  <a:schemeClr val="hlink"/>
                </a:solidFill>
                <a:latin typeface="Kreon"/>
                <a:ea typeface="Kreon"/>
                <a:cs typeface="Kreon"/>
                <a:sym typeface="Kreon"/>
                <a:hlinkClick r:id="rId5"/>
              </a:rPr>
              <a:t>Stor</a:t>
            </a:r>
            <a:r>
              <a:rPr lang="en" sz="1200" b="0" i="0" u="sng" strike="noStrike" cap="none">
                <a:solidFill>
                  <a:schemeClr val="dk1"/>
                </a:solidFill>
                <a:latin typeface="Kreon"/>
                <a:ea typeface="Kreon"/>
                <a:cs typeface="Kreon"/>
                <a:sym typeface="Kreon"/>
              </a:rPr>
              <a:t>yset</a:t>
            </a:r>
            <a:endParaRPr sz="1200" b="0" i="0" u="sng" strike="noStrike" cap="none">
              <a:solidFill>
                <a:schemeClr val="dk1"/>
              </a:solidFill>
              <a:latin typeface="Kreon"/>
              <a:ea typeface="Kreon"/>
              <a:cs typeface="Kreon"/>
              <a:sym typeface="Kreon"/>
            </a:endParaRPr>
          </a:p>
        </p:txBody>
      </p:sp>
      <p:sp>
        <p:nvSpPr>
          <p:cNvPr id="69" name="Google Shape;69;p14"/>
          <p:cNvSpPr txBox="1">
            <a:spLocks noGrp="1"/>
          </p:cNvSpPr>
          <p:nvPr>
            <p:ph type="subTitle" idx="2"/>
          </p:nvPr>
        </p:nvSpPr>
        <p:spPr>
          <a:xfrm>
            <a:off x="3970675" y="1967100"/>
            <a:ext cx="4460100" cy="489900"/>
          </a:xfrm>
          <a:prstGeom prst="rect">
            <a:avLst/>
          </a:prstGeom>
          <a:noFill/>
          <a:ln>
            <a:noFill/>
          </a:ln>
        </p:spPr>
        <p:txBody>
          <a:bodyPr spcFirstLastPara="1" wrap="square" lIns="91425" tIns="91425" rIns="91425" bIns="91425" anchor="t" anchorCtr="0">
            <a:noAutofit/>
          </a:bodyPr>
          <a:lstStyle>
            <a:lvl1pPr lvl="0" algn="r">
              <a:lnSpc>
                <a:spcPct val="115000"/>
              </a:lnSpc>
              <a:spcBef>
                <a:spcPts val="0"/>
              </a:spcBef>
              <a:spcAft>
                <a:spcPts val="0"/>
              </a:spcAft>
              <a:buSzPts val="1800"/>
              <a:buNone/>
              <a:defRPr b="1"/>
            </a:lvl1pPr>
            <a:lvl2pPr lvl="1" algn="l">
              <a:lnSpc>
                <a:spcPct val="115000"/>
              </a:lnSpc>
              <a:spcBef>
                <a:spcPts val="1600"/>
              </a:spcBef>
              <a:spcAft>
                <a:spcPts val="0"/>
              </a:spcAft>
              <a:buSzPts val="1400"/>
              <a:buNone/>
              <a:defRPr/>
            </a:lvl2pPr>
            <a:lvl3pPr lvl="2" algn="l">
              <a:lnSpc>
                <a:spcPct val="115000"/>
              </a:lnSpc>
              <a:spcBef>
                <a:spcPts val="1600"/>
              </a:spcBef>
              <a:spcAft>
                <a:spcPts val="0"/>
              </a:spcAft>
              <a:buSzPts val="1400"/>
              <a:buNone/>
              <a:defRPr/>
            </a:lvl3pPr>
            <a:lvl4pPr lvl="3" algn="l">
              <a:lnSpc>
                <a:spcPct val="115000"/>
              </a:lnSpc>
              <a:spcBef>
                <a:spcPts val="1600"/>
              </a:spcBef>
              <a:spcAft>
                <a:spcPts val="0"/>
              </a:spcAft>
              <a:buSzPts val="1400"/>
              <a:buNone/>
              <a:defRPr/>
            </a:lvl4pPr>
            <a:lvl5pPr lvl="4" algn="l">
              <a:lnSpc>
                <a:spcPct val="115000"/>
              </a:lnSpc>
              <a:spcBef>
                <a:spcPts val="1600"/>
              </a:spcBef>
              <a:spcAft>
                <a:spcPts val="0"/>
              </a:spcAft>
              <a:buSzPts val="1400"/>
              <a:buNone/>
              <a:defRPr/>
            </a:lvl5pPr>
            <a:lvl6pPr lvl="5" algn="l">
              <a:lnSpc>
                <a:spcPct val="115000"/>
              </a:lnSpc>
              <a:spcBef>
                <a:spcPts val="1600"/>
              </a:spcBef>
              <a:spcAft>
                <a:spcPts val="0"/>
              </a:spcAft>
              <a:buSzPts val="1400"/>
              <a:buNone/>
              <a:defRPr/>
            </a:lvl6pPr>
            <a:lvl7pPr lvl="6" algn="l">
              <a:lnSpc>
                <a:spcPct val="115000"/>
              </a:lnSpc>
              <a:spcBef>
                <a:spcPts val="1600"/>
              </a:spcBef>
              <a:spcAft>
                <a:spcPts val="0"/>
              </a:spcAft>
              <a:buSzPts val="1400"/>
              <a:buNone/>
              <a:defRPr/>
            </a:lvl7pPr>
            <a:lvl8pPr lvl="7" algn="l">
              <a:lnSpc>
                <a:spcPct val="115000"/>
              </a:lnSpc>
              <a:spcBef>
                <a:spcPts val="1600"/>
              </a:spcBef>
              <a:spcAft>
                <a:spcPts val="0"/>
              </a:spcAft>
              <a:buSzPts val="1400"/>
              <a:buNone/>
              <a:defRPr/>
            </a:lvl8pPr>
            <a:lvl9pPr lvl="8" algn="l">
              <a:lnSpc>
                <a:spcPct val="115000"/>
              </a:lnSpc>
              <a:spcBef>
                <a:spcPts val="1600"/>
              </a:spcBef>
              <a:spcAft>
                <a:spcPts val="160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713225" y="1587850"/>
            <a:ext cx="2996400" cy="1033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rgbClr val="38761D"/>
              </a:buClr>
              <a:buSzPts val="3000"/>
              <a:buNone/>
              <a:defRPr sz="3000">
                <a:solidFill>
                  <a:srgbClr val="38761D"/>
                </a:solidFill>
              </a:defRPr>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72" name="Google Shape;72;p15"/>
          <p:cNvSpPr txBox="1">
            <a:spLocks noGrp="1"/>
          </p:cNvSpPr>
          <p:nvPr>
            <p:ph type="body" idx="1"/>
          </p:nvPr>
        </p:nvSpPr>
        <p:spPr>
          <a:xfrm>
            <a:off x="713225" y="2620850"/>
            <a:ext cx="2880900" cy="934800"/>
          </a:xfrm>
          <a:prstGeom prst="rect">
            <a:avLst/>
          </a:prstGeom>
          <a:noFill/>
          <a:ln>
            <a:noFill/>
          </a:ln>
        </p:spPr>
        <p:txBody>
          <a:bodyPr spcFirstLastPara="1" wrap="square" lIns="91425" tIns="91425" rIns="91425" bIns="91425" anchor="ctr" anchorCtr="0">
            <a:noAutofit/>
          </a:bodyPr>
          <a:lstStyle>
            <a:lvl1pPr marL="457200" lvl="0" indent="-317500" algn="l">
              <a:lnSpc>
                <a:spcPct val="100000"/>
              </a:lnSpc>
              <a:spcBef>
                <a:spcPts val="0"/>
              </a:spcBef>
              <a:spcAft>
                <a:spcPts val="0"/>
              </a:spcAft>
              <a:buSzPts val="1400"/>
              <a:buChar char="●"/>
              <a:defRPr sz="1400"/>
            </a:lvl1pPr>
            <a:lvl2pPr marL="914400" lvl="1" indent="-317500" algn="l">
              <a:lnSpc>
                <a:spcPct val="100000"/>
              </a:lnSpc>
              <a:spcBef>
                <a:spcPts val="0"/>
              </a:spcBef>
              <a:spcAft>
                <a:spcPts val="0"/>
              </a:spcAft>
              <a:buSzPts val="1400"/>
              <a:buChar char="○"/>
              <a:defRPr/>
            </a:lvl2pPr>
            <a:lvl3pPr marL="1371600" lvl="2" indent="-317500" algn="l">
              <a:lnSpc>
                <a:spcPct val="100000"/>
              </a:lnSpc>
              <a:spcBef>
                <a:spcPts val="0"/>
              </a:spcBef>
              <a:spcAft>
                <a:spcPts val="0"/>
              </a:spcAft>
              <a:buSzPts val="1400"/>
              <a:buChar char="■"/>
              <a:defRPr/>
            </a:lvl3pPr>
            <a:lvl4pPr marL="1828800" lvl="3" indent="-317500" algn="l">
              <a:lnSpc>
                <a:spcPct val="100000"/>
              </a:lnSpc>
              <a:spcBef>
                <a:spcPts val="0"/>
              </a:spcBef>
              <a:spcAft>
                <a:spcPts val="0"/>
              </a:spcAft>
              <a:buSzPts val="1400"/>
              <a:buChar char="●"/>
              <a:defRPr/>
            </a:lvl4pPr>
            <a:lvl5pPr marL="2286000" lvl="4" indent="-317500" algn="l">
              <a:lnSpc>
                <a:spcPct val="100000"/>
              </a:lnSpc>
              <a:spcBef>
                <a:spcPts val="0"/>
              </a:spcBef>
              <a:spcAft>
                <a:spcPts val="0"/>
              </a:spcAft>
              <a:buSzPts val="1400"/>
              <a:buChar char="○"/>
              <a:defRPr/>
            </a:lvl5pPr>
            <a:lvl6pPr marL="2743200" lvl="5" indent="-317500" algn="l">
              <a:lnSpc>
                <a:spcPct val="100000"/>
              </a:lnSpc>
              <a:spcBef>
                <a:spcPts val="0"/>
              </a:spcBef>
              <a:spcAft>
                <a:spcPts val="0"/>
              </a:spcAft>
              <a:buSzPts val="1400"/>
              <a:buChar char="■"/>
              <a:defRPr/>
            </a:lvl6pPr>
            <a:lvl7pPr marL="3200400" lvl="6" indent="-317500" algn="l">
              <a:lnSpc>
                <a:spcPct val="100000"/>
              </a:lnSpc>
              <a:spcBef>
                <a:spcPts val="0"/>
              </a:spcBef>
              <a:spcAft>
                <a:spcPts val="0"/>
              </a:spcAft>
              <a:buSzPts val="1400"/>
              <a:buChar char="●"/>
              <a:defRPr/>
            </a:lvl7pPr>
            <a:lvl8pPr marL="3657600" lvl="7" indent="-317500" algn="l">
              <a:lnSpc>
                <a:spcPct val="100000"/>
              </a:lnSpc>
              <a:spcBef>
                <a:spcPts val="0"/>
              </a:spcBef>
              <a:spcAft>
                <a:spcPts val="0"/>
              </a:spcAft>
              <a:buSzPts val="1400"/>
              <a:buChar char="○"/>
              <a:defRPr/>
            </a:lvl8pPr>
            <a:lvl9pPr marL="4114800" lvl="8" indent="-317500" algn="l">
              <a:lnSpc>
                <a:spcPct val="100000"/>
              </a:lnSpc>
              <a:spcBef>
                <a:spcPts val="0"/>
              </a:spcBef>
              <a:spcAft>
                <a:spcPts val="0"/>
              </a:spcAft>
              <a:buSzPts val="14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713225" y="539500"/>
            <a:ext cx="7717800" cy="5043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5"/>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p:cSld name="CUSTOM_12">
    <p:spTree>
      <p:nvGrpSpPr>
        <p:cNvPr id="1" name="Shape 76"/>
        <p:cNvGrpSpPr/>
        <p:nvPr/>
      </p:nvGrpSpPr>
      <p:grpSpPr>
        <a:xfrm>
          <a:off x="0" y="0"/>
          <a:ext cx="0" cy="0"/>
          <a:chOff x="0" y="0"/>
          <a:chExt cx="0" cy="0"/>
        </a:xfrm>
      </p:grpSpPr>
      <p:sp>
        <p:nvSpPr>
          <p:cNvPr id="77" name="Google Shape;77;p18"/>
          <p:cNvSpPr txBox="1">
            <a:spLocks noGrp="1"/>
          </p:cNvSpPr>
          <p:nvPr>
            <p:ph type="title"/>
          </p:nvPr>
        </p:nvSpPr>
        <p:spPr>
          <a:xfrm>
            <a:off x="713225" y="539500"/>
            <a:ext cx="7717800" cy="5043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8" name="Google Shape;78;p18"/>
          <p:cNvSpPr txBox="1">
            <a:spLocks noGrp="1"/>
          </p:cNvSpPr>
          <p:nvPr>
            <p:ph type="body" idx="1"/>
          </p:nvPr>
        </p:nvSpPr>
        <p:spPr>
          <a:xfrm>
            <a:off x="713225" y="2797725"/>
            <a:ext cx="3677100" cy="1806000"/>
          </a:xfrm>
          <a:prstGeom prst="rect">
            <a:avLst/>
          </a:prstGeom>
          <a:noFill/>
          <a:ln>
            <a:noFill/>
          </a:ln>
        </p:spPr>
        <p:txBody>
          <a:bodyPr spcFirstLastPara="1" wrap="square" lIns="91425" tIns="91425" rIns="91425" bIns="91425" anchor="ctr" anchorCtr="0">
            <a:noAutofit/>
          </a:bodyPr>
          <a:lstStyle>
            <a:lvl1pPr marL="457200" lvl="0" indent="-304800" algn="l">
              <a:lnSpc>
                <a:spcPct val="100000"/>
              </a:lnSpc>
              <a:spcBef>
                <a:spcPts val="0"/>
              </a:spcBef>
              <a:spcAft>
                <a:spcPts val="0"/>
              </a:spcAft>
              <a:buSzPts val="1200"/>
              <a:buChar char="●"/>
              <a:defRPr sz="1200"/>
            </a:lvl1pPr>
            <a:lvl2pPr marL="914400" lvl="1" indent="-304800" algn="l">
              <a:lnSpc>
                <a:spcPct val="100000"/>
              </a:lnSpc>
              <a:spcBef>
                <a:spcPts val="0"/>
              </a:spcBef>
              <a:spcAft>
                <a:spcPts val="0"/>
              </a:spcAft>
              <a:buSzPts val="1200"/>
              <a:buChar char="○"/>
              <a:defRPr sz="1200"/>
            </a:lvl2pPr>
            <a:lvl3pPr marL="1371600" lvl="2" indent="-304800" algn="l">
              <a:lnSpc>
                <a:spcPct val="100000"/>
              </a:lnSpc>
              <a:spcBef>
                <a:spcPts val="0"/>
              </a:spcBef>
              <a:spcAft>
                <a:spcPts val="0"/>
              </a:spcAft>
              <a:buSzPts val="1200"/>
              <a:buChar char="■"/>
              <a:defRPr sz="1200"/>
            </a:lvl3pPr>
            <a:lvl4pPr marL="1828800" lvl="3" indent="-304800" algn="l">
              <a:lnSpc>
                <a:spcPct val="100000"/>
              </a:lnSpc>
              <a:spcBef>
                <a:spcPts val="0"/>
              </a:spcBef>
              <a:spcAft>
                <a:spcPts val="0"/>
              </a:spcAft>
              <a:buSzPts val="1200"/>
              <a:buChar char="●"/>
              <a:defRPr sz="1200"/>
            </a:lvl4pPr>
            <a:lvl5pPr marL="2286000" lvl="4" indent="-304800" algn="l">
              <a:lnSpc>
                <a:spcPct val="100000"/>
              </a:lnSpc>
              <a:spcBef>
                <a:spcPts val="0"/>
              </a:spcBef>
              <a:spcAft>
                <a:spcPts val="0"/>
              </a:spcAft>
              <a:buSzPts val="1200"/>
              <a:buChar char="○"/>
              <a:defRPr sz="1200"/>
            </a:lvl5pPr>
            <a:lvl6pPr marL="2743200" lvl="5" indent="-304800" algn="l">
              <a:lnSpc>
                <a:spcPct val="100000"/>
              </a:lnSpc>
              <a:spcBef>
                <a:spcPts val="0"/>
              </a:spcBef>
              <a:spcAft>
                <a:spcPts val="0"/>
              </a:spcAft>
              <a:buSzPts val="1200"/>
              <a:buChar char="■"/>
              <a:defRPr sz="1200"/>
            </a:lvl6pPr>
            <a:lvl7pPr marL="3200400" lvl="6" indent="-304800" algn="l">
              <a:lnSpc>
                <a:spcPct val="100000"/>
              </a:lnSpc>
              <a:spcBef>
                <a:spcPts val="0"/>
              </a:spcBef>
              <a:spcAft>
                <a:spcPts val="0"/>
              </a:spcAft>
              <a:buSzPts val="1200"/>
              <a:buChar char="●"/>
              <a:defRPr sz="1200"/>
            </a:lvl7pPr>
            <a:lvl8pPr marL="3657600" lvl="7" indent="-304800" algn="l">
              <a:lnSpc>
                <a:spcPct val="100000"/>
              </a:lnSpc>
              <a:spcBef>
                <a:spcPts val="0"/>
              </a:spcBef>
              <a:spcAft>
                <a:spcPts val="0"/>
              </a:spcAft>
              <a:buSzPts val="1200"/>
              <a:buChar char="○"/>
              <a:defRPr sz="1200"/>
            </a:lvl8pPr>
            <a:lvl9pPr marL="4114800" lvl="8" indent="-304800" algn="l">
              <a:lnSpc>
                <a:spcPct val="100000"/>
              </a:lnSpc>
              <a:spcBef>
                <a:spcPts val="0"/>
              </a:spcBef>
              <a:spcAft>
                <a:spcPts val="0"/>
              </a:spcAft>
              <a:buSzPts val="1200"/>
              <a:buChar char="■"/>
              <a:defRPr sz="1200"/>
            </a:lvl9pPr>
          </a:lstStyle>
          <a:p>
            <a:endParaRPr/>
          </a:p>
        </p:txBody>
      </p:sp>
      <p:sp>
        <p:nvSpPr>
          <p:cNvPr id="79" name="Google Shape;79;p18"/>
          <p:cNvSpPr txBox="1">
            <a:spLocks noGrp="1"/>
          </p:cNvSpPr>
          <p:nvPr>
            <p:ph type="body" idx="2"/>
          </p:nvPr>
        </p:nvSpPr>
        <p:spPr>
          <a:xfrm>
            <a:off x="4753925" y="2797725"/>
            <a:ext cx="3677100" cy="1806000"/>
          </a:xfrm>
          <a:prstGeom prst="rect">
            <a:avLst/>
          </a:prstGeom>
          <a:noFill/>
          <a:ln>
            <a:noFill/>
          </a:ln>
        </p:spPr>
        <p:txBody>
          <a:bodyPr spcFirstLastPara="1" wrap="square" lIns="91425" tIns="91425" rIns="91425" bIns="91425" anchor="ctr" anchorCtr="0">
            <a:noAutofit/>
          </a:bodyPr>
          <a:lstStyle>
            <a:lvl1pPr marL="457200" lvl="0" indent="-304800" algn="l">
              <a:lnSpc>
                <a:spcPct val="100000"/>
              </a:lnSpc>
              <a:spcBef>
                <a:spcPts val="0"/>
              </a:spcBef>
              <a:spcAft>
                <a:spcPts val="0"/>
              </a:spcAft>
              <a:buSzPts val="1200"/>
              <a:buChar char="●"/>
              <a:defRPr sz="1200"/>
            </a:lvl1pPr>
            <a:lvl2pPr marL="914400" lvl="1" indent="-304800" algn="l">
              <a:lnSpc>
                <a:spcPct val="100000"/>
              </a:lnSpc>
              <a:spcBef>
                <a:spcPts val="0"/>
              </a:spcBef>
              <a:spcAft>
                <a:spcPts val="0"/>
              </a:spcAft>
              <a:buSzPts val="1200"/>
              <a:buChar char="○"/>
              <a:defRPr sz="1200"/>
            </a:lvl2pPr>
            <a:lvl3pPr marL="1371600" lvl="2" indent="-304800" algn="l">
              <a:lnSpc>
                <a:spcPct val="100000"/>
              </a:lnSpc>
              <a:spcBef>
                <a:spcPts val="0"/>
              </a:spcBef>
              <a:spcAft>
                <a:spcPts val="0"/>
              </a:spcAft>
              <a:buSzPts val="1200"/>
              <a:buChar char="■"/>
              <a:defRPr sz="1200"/>
            </a:lvl3pPr>
            <a:lvl4pPr marL="1828800" lvl="3" indent="-304800" algn="l">
              <a:lnSpc>
                <a:spcPct val="100000"/>
              </a:lnSpc>
              <a:spcBef>
                <a:spcPts val="0"/>
              </a:spcBef>
              <a:spcAft>
                <a:spcPts val="0"/>
              </a:spcAft>
              <a:buSzPts val="1200"/>
              <a:buChar char="●"/>
              <a:defRPr sz="1200"/>
            </a:lvl4pPr>
            <a:lvl5pPr marL="2286000" lvl="4" indent="-304800" algn="l">
              <a:lnSpc>
                <a:spcPct val="100000"/>
              </a:lnSpc>
              <a:spcBef>
                <a:spcPts val="0"/>
              </a:spcBef>
              <a:spcAft>
                <a:spcPts val="0"/>
              </a:spcAft>
              <a:buSzPts val="1200"/>
              <a:buChar char="○"/>
              <a:defRPr sz="1200"/>
            </a:lvl5pPr>
            <a:lvl6pPr marL="2743200" lvl="5" indent="-304800" algn="l">
              <a:lnSpc>
                <a:spcPct val="100000"/>
              </a:lnSpc>
              <a:spcBef>
                <a:spcPts val="0"/>
              </a:spcBef>
              <a:spcAft>
                <a:spcPts val="0"/>
              </a:spcAft>
              <a:buSzPts val="1200"/>
              <a:buChar char="■"/>
              <a:defRPr sz="1200"/>
            </a:lvl6pPr>
            <a:lvl7pPr marL="3200400" lvl="6" indent="-304800" algn="l">
              <a:lnSpc>
                <a:spcPct val="100000"/>
              </a:lnSpc>
              <a:spcBef>
                <a:spcPts val="0"/>
              </a:spcBef>
              <a:spcAft>
                <a:spcPts val="0"/>
              </a:spcAft>
              <a:buSzPts val="1200"/>
              <a:buChar char="●"/>
              <a:defRPr sz="1200"/>
            </a:lvl7pPr>
            <a:lvl8pPr marL="3657600" lvl="7" indent="-304800" algn="l">
              <a:lnSpc>
                <a:spcPct val="100000"/>
              </a:lnSpc>
              <a:spcBef>
                <a:spcPts val="0"/>
              </a:spcBef>
              <a:spcAft>
                <a:spcPts val="0"/>
              </a:spcAft>
              <a:buSzPts val="1200"/>
              <a:buChar char="○"/>
              <a:defRPr sz="1200"/>
            </a:lvl8pPr>
            <a:lvl9pPr marL="4114800" lvl="8" indent="-304800" algn="l">
              <a:lnSpc>
                <a:spcPct val="100000"/>
              </a:lnSpc>
              <a:spcBef>
                <a:spcPts val="0"/>
              </a:spcBef>
              <a:spcAft>
                <a:spcPts val="0"/>
              </a:spcAft>
              <a:buSzPts val="1200"/>
              <a:buChar char="■"/>
              <a:defRPr sz="12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3">
  <p:cSld name="CUSTOM_10">
    <p:spTree>
      <p:nvGrpSpPr>
        <p:cNvPr id="1" name="Shape 80"/>
        <p:cNvGrpSpPr/>
        <p:nvPr/>
      </p:nvGrpSpPr>
      <p:grpSpPr>
        <a:xfrm>
          <a:off x="0" y="0"/>
          <a:ext cx="0" cy="0"/>
          <a:chOff x="0" y="0"/>
          <a:chExt cx="0" cy="0"/>
        </a:xfrm>
      </p:grpSpPr>
      <p:sp>
        <p:nvSpPr>
          <p:cNvPr id="81" name="Google Shape;81;p19"/>
          <p:cNvSpPr txBox="1">
            <a:spLocks noGrp="1"/>
          </p:cNvSpPr>
          <p:nvPr>
            <p:ph type="title"/>
          </p:nvPr>
        </p:nvSpPr>
        <p:spPr>
          <a:xfrm>
            <a:off x="5549875" y="1587850"/>
            <a:ext cx="2880900" cy="10332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Clr>
                <a:srgbClr val="38761D"/>
              </a:buClr>
              <a:buSzPts val="3000"/>
              <a:buNone/>
              <a:defRPr sz="3000">
                <a:solidFill>
                  <a:srgbClr val="38761D"/>
                </a:solidFill>
              </a:defRPr>
            </a:lvl1pPr>
            <a:lvl2pPr lvl="1" algn="r">
              <a:lnSpc>
                <a:spcPct val="100000"/>
              </a:lnSpc>
              <a:spcBef>
                <a:spcPts val="0"/>
              </a:spcBef>
              <a:spcAft>
                <a:spcPts val="0"/>
              </a:spcAft>
              <a:buSzPts val="3000"/>
              <a:buNone/>
              <a:defRPr sz="3000"/>
            </a:lvl2pPr>
            <a:lvl3pPr lvl="2" algn="r">
              <a:lnSpc>
                <a:spcPct val="100000"/>
              </a:lnSpc>
              <a:spcBef>
                <a:spcPts val="0"/>
              </a:spcBef>
              <a:spcAft>
                <a:spcPts val="0"/>
              </a:spcAft>
              <a:buSzPts val="3000"/>
              <a:buNone/>
              <a:defRPr sz="3000"/>
            </a:lvl3pPr>
            <a:lvl4pPr lvl="3" algn="r">
              <a:lnSpc>
                <a:spcPct val="100000"/>
              </a:lnSpc>
              <a:spcBef>
                <a:spcPts val="0"/>
              </a:spcBef>
              <a:spcAft>
                <a:spcPts val="0"/>
              </a:spcAft>
              <a:buSzPts val="3000"/>
              <a:buNone/>
              <a:defRPr sz="3000"/>
            </a:lvl4pPr>
            <a:lvl5pPr lvl="4" algn="r">
              <a:lnSpc>
                <a:spcPct val="100000"/>
              </a:lnSpc>
              <a:spcBef>
                <a:spcPts val="0"/>
              </a:spcBef>
              <a:spcAft>
                <a:spcPts val="0"/>
              </a:spcAft>
              <a:buSzPts val="3000"/>
              <a:buNone/>
              <a:defRPr sz="3000"/>
            </a:lvl5pPr>
            <a:lvl6pPr lvl="5" algn="r">
              <a:lnSpc>
                <a:spcPct val="100000"/>
              </a:lnSpc>
              <a:spcBef>
                <a:spcPts val="0"/>
              </a:spcBef>
              <a:spcAft>
                <a:spcPts val="0"/>
              </a:spcAft>
              <a:buSzPts val="3000"/>
              <a:buNone/>
              <a:defRPr sz="3000"/>
            </a:lvl6pPr>
            <a:lvl7pPr lvl="6" algn="r">
              <a:lnSpc>
                <a:spcPct val="100000"/>
              </a:lnSpc>
              <a:spcBef>
                <a:spcPts val="0"/>
              </a:spcBef>
              <a:spcAft>
                <a:spcPts val="0"/>
              </a:spcAft>
              <a:buSzPts val="3000"/>
              <a:buNone/>
              <a:defRPr sz="3000"/>
            </a:lvl7pPr>
            <a:lvl8pPr lvl="7" algn="r">
              <a:lnSpc>
                <a:spcPct val="100000"/>
              </a:lnSpc>
              <a:spcBef>
                <a:spcPts val="0"/>
              </a:spcBef>
              <a:spcAft>
                <a:spcPts val="0"/>
              </a:spcAft>
              <a:buSzPts val="3000"/>
              <a:buNone/>
              <a:defRPr sz="3000"/>
            </a:lvl8pPr>
            <a:lvl9pPr lvl="8" algn="r">
              <a:lnSpc>
                <a:spcPct val="100000"/>
              </a:lnSpc>
              <a:spcBef>
                <a:spcPts val="0"/>
              </a:spcBef>
              <a:spcAft>
                <a:spcPts val="0"/>
              </a:spcAft>
              <a:buSzPts val="3000"/>
              <a:buNone/>
              <a:defRPr sz="3000"/>
            </a:lvl9pPr>
          </a:lstStyle>
          <a:p>
            <a:endParaRPr/>
          </a:p>
        </p:txBody>
      </p:sp>
      <p:sp>
        <p:nvSpPr>
          <p:cNvPr id="82" name="Google Shape;82;p19"/>
          <p:cNvSpPr txBox="1">
            <a:spLocks noGrp="1"/>
          </p:cNvSpPr>
          <p:nvPr>
            <p:ph type="body" idx="1"/>
          </p:nvPr>
        </p:nvSpPr>
        <p:spPr>
          <a:xfrm>
            <a:off x="5549875" y="2620850"/>
            <a:ext cx="2880900" cy="934800"/>
          </a:xfrm>
          <a:prstGeom prst="rect">
            <a:avLst/>
          </a:prstGeom>
          <a:noFill/>
          <a:ln>
            <a:noFill/>
          </a:ln>
        </p:spPr>
        <p:txBody>
          <a:bodyPr spcFirstLastPara="1" wrap="square" lIns="91425" tIns="91425" rIns="91425" bIns="91425" anchor="ctr" anchorCtr="0">
            <a:noAutofit/>
          </a:bodyPr>
          <a:lstStyle>
            <a:lvl1pPr marL="457200" lvl="0" indent="-317500" algn="r">
              <a:lnSpc>
                <a:spcPct val="100000"/>
              </a:lnSpc>
              <a:spcBef>
                <a:spcPts val="0"/>
              </a:spcBef>
              <a:spcAft>
                <a:spcPts val="0"/>
              </a:spcAft>
              <a:buSzPts val="1400"/>
              <a:buChar char="●"/>
              <a:defRPr sz="1400"/>
            </a:lvl1pPr>
            <a:lvl2pPr marL="914400" lvl="1" indent="-317500" algn="r">
              <a:lnSpc>
                <a:spcPct val="100000"/>
              </a:lnSpc>
              <a:spcBef>
                <a:spcPts val="0"/>
              </a:spcBef>
              <a:spcAft>
                <a:spcPts val="0"/>
              </a:spcAft>
              <a:buSzPts val="1400"/>
              <a:buChar char="○"/>
              <a:defRPr/>
            </a:lvl2pPr>
            <a:lvl3pPr marL="1371600" lvl="2" indent="-317500" algn="r">
              <a:lnSpc>
                <a:spcPct val="100000"/>
              </a:lnSpc>
              <a:spcBef>
                <a:spcPts val="0"/>
              </a:spcBef>
              <a:spcAft>
                <a:spcPts val="0"/>
              </a:spcAft>
              <a:buSzPts val="1400"/>
              <a:buChar char="■"/>
              <a:defRPr/>
            </a:lvl3pPr>
            <a:lvl4pPr marL="1828800" lvl="3" indent="-317500" algn="r">
              <a:lnSpc>
                <a:spcPct val="100000"/>
              </a:lnSpc>
              <a:spcBef>
                <a:spcPts val="0"/>
              </a:spcBef>
              <a:spcAft>
                <a:spcPts val="0"/>
              </a:spcAft>
              <a:buSzPts val="1400"/>
              <a:buChar char="●"/>
              <a:defRPr/>
            </a:lvl4pPr>
            <a:lvl5pPr marL="2286000" lvl="4" indent="-317500" algn="r">
              <a:lnSpc>
                <a:spcPct val="100000"/>
              </a:lnSpc>
              <a:spcBef>
                <a:spcPts val="0"/>
              </a:spcBef>
              <a:spcAft>
                <a:spcPts val="0"/>
              </a:spcAft>
              <a:buSzPts val="1400"/>
              <a:buChar char="○"/>
              <a:defRPr/>
            </a:lvl5pPr>
            <a:lvl6pPr marL="2743200" lvl="5" indent="-317500" algn="r">
              <a:lnSpc>
                <a:spcPct val="100000"/>
              </a:lnSpc>
              <a:spcBef>
                <a:spcPts val="0"/>
              </a:spcBef>
              <a:spcAft>
                <a:spcPts val="0"/>
              </a:spcAft>
              <a:buSzPts val="1400"/>
              <a:buChar char="■"/>
              <a:defRPr/>
            </a:lvl6pPr>
            <a:lvl7pPr marL="3200400" lvl="6" indent="-317500" algn="r">
              <a:lnSpc>
                <a:spcPct val="100000"/>
              </a:lnSpc>
              <a:spcBef>
                <a:spcPts val="0"/>
              </a:spcBef>
              <a:spcAft>
                <a:spcPts val="0"/>
              </a:spcAft>
              <a:buSzPts val="1400"/>
              <a:buChar char="●"/>
              <a:defRPr/>
            </a:lvl7pPr>
            <a:lvl8pPr marL="3657600" lvl="7" indent="-317500" algn="r">
              <a:lnSpc>
                <a:spcPct val="100000"/>
              </a:lnSpc>
              <a:spcBef>
                <a:spcPts val="0"/>
              </a:spcBef>
              <a:spcAft>
                <a:spcPts val="0"/>
              </a:spcAft>
              <a:buSzPts val="1400"/>
              <a:buChar char="○"/>
              <a:defRPr/>
            </a:lvl8pPr>
            <a:lvl9pPr marL="4114800" lvl="8" indent="-317500" algn="r">
              <a:lnSpc>
                <a:spcPct val="100000"/>
              </a:lnSpc>
              <a:spcBef>
                <a:spcPts val="0"/>
              </a:spcBef>
              <a:spcAft>
                <a:spcPts val="0"/>
              </a:spcAft>
              <a:buSzPts val="14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2">
  <p:cSld name="CUSTOM_3_1">
    <p:spTree>
      <p:nvGrpSpPr>
        <p:cNvPr id="1" name="Shape 83"/>
        <p:cNvGrpSpPr/>
        <p:nvPr/>
      </p:nvGrpSpPr>
      <p:grpSpPr>
        <a:xfrm>
          <a:off x="0" y="0"/>
          <a:ext cx="0" cy="0"/>
          <a:chOff x="0" y="0"/>
          <a:chExt cx="0" cy="0"/>
        </a:xfrm>
      </p:grpSpPr>
      <p:sp>
        <p:nvSpPr>
          <p:cNvPr id="84" name="Google Shape;84;p20"/>
          <p:cNvSpPr txBox="1">
            <a:spLocks noGrp="1"/>
          </p:cNvSpPr>
          <p:nvPr>
            <p:ph type="title"/>
          </p:nvPr>
        </p:nvSpPr>
        <p:spPr>
          <a:xfrm>
            <a:off x="713225" y="2152100"/>
            <a:ext cx="2880900" cy="1517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rgbClr val="38761D"/>
              </a:buClr>
              <a:buSzPts val="3000"/>
              <a:buNone/>
              <a:defRPr sz="3000">
                <a:solidFill>
                  <a:srgbClr val="38761D"/>
                </a:solidFill>
              </a:defRPr>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85" name="Google Shape;85;p20"/>
          <p:cNvSpPr txBox="1">
            <a:spLocks noGrp="1"/>
          </p:cNvSpPr>
          <p:nvPr>
            <p:ph type="body" idx="1"/>
          </p:nvPr>
        </p:nvSpPr>
        <p:spPr>
          <a:xfrm>
            <a:off x="713225" y="3669325"/>
            <a:ext cx="2880900" cy="934800"/>
          </a:xfrm>
          <a:prstGeom prst="rect">
            <a:avLst/>
          </a:prstGeom>
          <a:noFill/>
          <a:ln>
            <a:noFill/>
          </a:ln>
        </p:spPr>
        <p:txBody>
          <a:bodyPr spcFirstLastPara="1" wrap="square" lIns="91425" tIns="91425" rIns="91425" bIns="91425" anchor="ctr" anchorCtr="0">
            <a:noAutofit/>
          </a:bodyPr>
          <a:lstStyle>
            <a:lvl1pPr marL="457200" lvl="0" indent="-317500" algn="l">
              <a:lnSpc>
                <a:spcPct val="100000"/>
              </a:lnSpc>
              <a:spcBef>
                <a:spcPts val="0"/>
              </a:spcBef>
              <a:spcAft>
                <a:spcPts val="0"/>
              </a:spcAft>
              <a:buSzPts val="1400"/>
              <a:buChar char="●"/>
              <a:defRPr sz="1400"/>
            </a:lvl1pPr>
            <a:lvl2pPr marL="914400" lvl="1" indent="-317500" algn="l">
              <a:lnSpc>
                <a:spcPct val="100000"/>
              </a:lnSpc>
              <a:spcBef>
                <a:spcPts val="0"/>
              </a:spcBef>
              <a:spcAft>
                <a:spcPts val="0"/>
              </a:spcAft>
              <a:buSzPts val="1400"/>
              <a:buChar char="○"/>
              <a:defRPr/>
            </a:lvl2pPr>
            <a:lvl3pPr marL="1371600" lvl="2" indent="-317500" algn="l">
              <a:lnSpc>
                <a:spcPct val="100000"/>
              </a:lnSpc>
              <a:spcBef>
                <a:spcPts val="0"/>
              </a:spcBef>
              <a:spcAft>
                <a:spcPts val="0"/>
              </a:spcAft>
              <a:buSzPts val="1400"/>
              <a:buChar char="■"/>
              <a:defRPr/>
            </a:lvl3pPr>
            <a:lvl4pPr marL="1828800" lvl="3" indent="-317500" algn="l">
              <a:lnSpc>
                <a:spcPct val="100000"/>
              </a:lnSpc>
              <a:spcBef>
                <a:spcPts val="0"/>
              </a:spcBef>
              <a:spcAft>
                <a:spcPts val="0"/>
              </a:spcAft>
              <a:buSzPts val="1400"/>
              <a:buChar char="●"/>
              <a:defRPr/>
            </a:lvl4pPr>
            <a:lvl5pPr marL="2286000" lvl="4" indent="-317500" algn="l">
              <a:lnSpc>
                <a:spcPct val="100000"/>
              </a:lnSpc>
              <a:spcBef>
                <a:spcPts val="0"/>
              </a:spcBef>
              <a:spcAft>
                <a:spcPts val="0"/>
              </a:spcAft>
              <a:buSzPts val="1400"/>
              <a:buChar char="○"/>
              <a:defRPr/>
            </a:lvl5pPr>
            <a:lvl6pPr marL="2743200" lvl="5" indent="-317500" algn="l">
              <a:lnSpc>
                <a:spcPct val="100000"/>
              </a:lnSpc>
              <a:spcBef>
                <a:spcPts val="0"/>
              </a:spcBef>
              <a:spcAft>
                <a:spcPts val="0"/>
              </a:spcAft>
              <a:buSzPts val="1400"/>
              <a:buChar char="■"/>
              <a:defRPr/>
            </a:lvl6pPr>
            <a:lvl7pPr marL="3200400" lvl="6" indent="-317500" algn="l">
              <a:lnSpc>
                <a:spcPct val="100000"/>
              </a:lnSpc>
              <a:spcBef>
                <a:spcPts val="0"/>
              </a:spcBef>
              <a:spcAft>
                <a:spcPts val="0"/>
              </a:spcAft>
              <a:buSzPts val="1400"/>
              <a:buChar char="●"/>
              <a:defRPr/>
            </a:lvl7pPr>
            <a:lvl8pPr marL="3657600" lvl="7" indent="-317500" algn="l">
              <a:lnSpc>
                <a:spcPct val="100000"/>
              </a:lnSpc>
              <a:spcBef>
                <a:spcPts val="0"/>
              </a:spcBef>
              <a:spcAft>
                <a:spcPts val="0"/>
              </a:spcAft>
              <a:buSzPts val="1400"/>
              <a:buChar char="○"/>
              <a:defRPr/>
            </a:lvl8pPr>
            <a:lvl9pPr marL="4114800" lvl="8" indent="-317500" algn="l">
              <a:lnSpc>
                <a:spcPct val="100000"/>
              </a:lnSpc>
              <a:spcBef>
                <a:spcPts val="0"/>
              </a:spcBef>
              <a:spcAft>
                <a:spcPts val="0"/>
              </a:spcAft>
              <a:buSzPts val="14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Numbers and Text">
  <p:cSld name="CUSTOM_5">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713225" y="902025"/>
            <a:ext cx="3730800" cy="534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3" name="Google Shape;13;p3"/>
          <p:cNvSpPr txBox="1">
            <a:spLocks noGrp="1"/>
          </p:cNvSpPr>
          <p:nvPr>
            <p:ph type="subTitle" idx="1"/>
          </p:nvPr>
        </p:nvSpPr>
        <p:spPr>
          <a:xfrm>
            <a:off x="713237" y="1436025"/>
            <a:ext cx="3730800" cy="481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lvl1pPr>
            <a:lvl2pPr lvl="1" algn="l">
              <a:lnSpc>
                <a:spcPct val="115000"/>
              </a:lnSpc>
              <a:spcBef>
                <a:spcPts val="0"/>
              </a:spcBef>
              <a:spcAft>
                <a:spcPts val="0"/>
              </a:spcAft>
              <a:buSzPts val="1400"/>
              <a:buNone/>
              <a:defRPr/>
            </a:lvl2pPr>
            <a:lvl3pPr lvl="2" algn="l">
              <a:lnSpc>
                <a:spcPct val="115000"/>
              </a:lnSpc>
              <a:spcBef>
                <a:spcPts val="1600"/>
              </a:spcBef>
              <a:spcAft>
                <a:spcPts val="0"/>
              </a:spcAft>
              <a:buSzPts val="1400"/>
              <a:buNone/>
              <a:defRPr/>
            </a:lvl3pPr>
            <a:lvl4pPr lvl="3" algn="l">
              <a:lnSpc>
                <a:spcPct val="115000"/>
              </a:lnSpc>
              <a:spcBef>
                <a:spcPts val="1600"/>
              </a:spcBef>
              <a:spcAft>
                <a:spcPts val="0"/>
              </a:spcAft>
              <a:buSzPts val="1400"/>
              <a:buNone/>
              <a:defRPr/>
            </a:lvl4pPr>
            <a:lvl5pPr lvl="4" algn="l">
              <a:lnSpc>
                <a:spcPct val="115000"/>
              </a:lnSpc>
              <a:spcBef>
                <a:spcPts val="1600"/>
              </a:spcBef>
              <a:spcAft>
                <a:spcPts val="0"/>
              </a:spcAft>
              <a:buSzPts val="1400"/>
              <a:buNone/>
              <a:defRPr/>
            </a:lvl5pPr>
            <a:lvl6pPr lvl="5" algn="l">
              <a:lnSpc>
                <a:spcPct val="115000"/>
              </a:lnSpc>
              <a:spcBef>
                <a:spcPts val="1600"/>
              </a:spcBef>
              <a:spcAft>
                <a:spcPts val="0"/>
              </a:spcAft>
              <a:buSzPts val="1400"/>
              <a:buNone/>
              <a:defRPr/>
            </a:lvl6pPr>
            <a:lvl7pPr lvl="6" algn="l">
              <a:lnSpc>
                <a:spcPct val="115000"/>
              </a:lnSpc>
              <a:spcBef>
                <a:spcPts val="1600"/>
              </a:spcBef>
              <a:spcAft>
                <a:spcPts val="0"/>
              </a:spcAft>
              <a:buSzPts val="1400"/>
              <a:buNone/>
              <a:defRPr/>
            </a:lvl7pPr>
            <a:lvl8pPr lvl="7" algn="l">
              <a:lnSpc>
                <a:spcPct val="115000"/>
              </a:lnSpc>
              <a:spcBef>
                <a:spcPts val="1600"/>
              </a:spcBef>
              <a:spcAft>
                <a:spcPts val="0"/>
              </a:spcAft>
              <a:buSzPts val="1400"/>
              <a:buNone/>
              <a:defRPr/>
            </a:lvl8pPr>
            <a:lvl9pPr lvl="8" algn="l">
              <a:lnSpc>
                <a:spcPct val="115000"/>
              </a:lnSpc>
              <a:spcBef>
                <a:spcPts val="1600"/>
              </a:spcBef>
              <a:spcAft>
                <a:spcPts val="1600"/>
              </a:spcAft>
              <a:buSzPts val="1400"/>
              <a:buNone/>
              <a:defRPr/>
            </a:lvl9pPr>
          </a:lstStyle>
          <a:p>
            <a:endParaRPr/>
          </a:p>
        </p:txBody>
      </p:sp>
      <p:sp>
        <p:nvSpPr>
          <p:cNvPr id="14" name="Google Shape;14;p3"/>
          <p:cNvSpPr txBox="1">
            <a:spLocks noGrp="1"/>
          </p:cNvSpPr>
          <p:nvPr>
            <p:ph type="title" idx="2"/>
          </p:nvPr>
        </p:nvSpPr>
        <p:spPr>
          <a:xfrm>
            <a:off x="713225" y="2064150"/>
            <a:ext cx="3730800" cy="534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5" name="Google Shape;15;p3"/>
          <p:cNvSpPr txBox="1">
            <a:spLocks noGrp="1"/>
          </p:cNvSpPr>
          <p:nvPr>
            <p:ph type="subTitle" idx="3"/>
          </p:nvPr>
        </p:nvSpPr>
        <p:spPr>
          <a:xfrm>
            <a:off x="713237" y="2598150"/>
            <a:ext cx="3730800" cy="481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lvl1pPr>
            <a:lvl2pPr lvl="1" algn="l">
              <a:lnSpc>
                <a:spcPct val="115000"/>
              </a:lnSpc>
              <a:spcBef>
                <a:spcPts val="0"/>
              </a:spcBef>
              <a:spcAft>
                <a:spcPts val="0"/>
              </a:spcAft>
              <a:buSzPts val="1400"/>
              <a:buNone/>
              <a:defRPr/>
            </a:lvl2pPr>
            <a:lvl3pPr lvl="2" algn="l">
              <a:lnSpc>
                <a:spcPct val="115000"/>
              </a:lnSpc>
              <a:spcBef>
                <a:spcPts val="1600"/>
              </a:spcBef>
              <a:spcAft>
                <a:spcPts val="0"/>
              </a:spcAft>
              <a:buSzPts val="1400"/>
              <a:buNone/>
              <a:defRPr/>
            </a:lvl3pPr>
            <a:lvl4pPr lvl="3" algn="l">
              <a:lnSpc>
                <a:spcPct val="115000"/>
              </a:lnSpc>
              <a:spcBef>
                <a:spcPts val="1600"/>
              </a:spcBef>
              <a:spcAft>
                <a:spcPts val="0"/>
              </a:spcAft>
              <a:buSzPts val="1400"/>
              <a:buNone/>
              <a:defRPr/>
            </a:lvl4pPr>
            <a:lvl5pPr lvl="4" algn="l">
              <a:lnSpc>
                <a:spcPct val="115000"/>
              </a:lnSpc>
              <a:spcBef>
                <a:spcPts val="1600"/>
              </a:spcBef>
              <a:spcAft>
                <a:spcPts val="0"/>
              </a:spcAft>
              <a:buSzPts val="1400"/>
              <a:buNone/>
              <a:defRPr/>
            </a:lvl5pPr>
            <a:lvl6pPr lvl="5" algn="l">
              <a:lnSpc>
                <a:spcPct val="115000"/>
              </a:lnSpc>
              <a:spcBef>
                <a:spcPts val="1600"/>
              </a:spcBef>
              <a:spcAft>
                <a:spcPts val="0"/>
              </a:spcAft>
              <a:buSzPts val="1400"/>
              <a:buNone/>
              <a:defRPr/>
            </a:lvl6pPr>
            <a:lvl7pPr lvl="6" algn="l">
              <a:lnSpc>
                <a:spcPct val="115000"/>
              </a:lnSpc>
              <a:spcBef>
                <a:spcPts val="1600"/>
              </a:spcBef>
              <a:spcAft>
                <a:spcPts val="0"/>
              </a:spcAft>
              <a:buSzPts val="1400"/>
              <a:buNone/>
              <a:defRPr/>
            </a:lvl7pPr>
            <a:lvl8pPr lvl="7" algn="l">
              <a:lnSpc>
                <a:spcPct val="115000"/>
              </a:lnSpc>
              <a:spcBef>
                <a:spcPts val="1600"/>
              </a:spcBef>
              <a:spcAft>
                <a:spcPts val="0"/>
              </a:spcAft>
              <a:buSzPts val="1400"/>
              <a:buNone/>
              <a:defRPr/>
            </a:lvl8pPr>
            <a:lvl9pPr lvl="8" algn="l">
              <a:lnSpc>
                <a:spcPct val="115000"/>
              </a:lnSpc>
              <a:spcBef>
                <a:spcPts val="1600"/>
              </a:spcBef>
              <a:spcAft>
                <a:spcPts val="1600"/>
              </a:spcAft>
              <a:buSzPts val="1400"/>
              <a:buNone/>
              <a:defRPr/>
            </a:lvl9pPr>
          </a:lstStyle>
          <a:p>
            <a:endParaRPr/>
          </a:p>
        </p:txBody>
      </p:sp>
      <p:sp>
        <p:nvSpPr>
          <p:cNvPr id="16" name="Google Shape;16;p3"/>
          <p:cNvSpPr txBox="1">
            <a:spLocks noGrp="1"/>
          </p:cNvSpPr>
          <p:nvPr>
            <p:ph type="title" idx="4"/>
          </p:nvPr>
        </p:nvSpPr>
        <p:spPr>
          <a:xfrm>
            <a:off x="713231" y="3226275"/>
            <a:ext cx="3730800" cy="534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7" name="Google Shape;17;p3"/>
          <p:cNvSpPr txBox="1">
            <a:spLocks noGrp="1"/>
          </p:cNvSpPr>
          <p:nvPr>
            <p:ph type="subTitle" idx="5"/>
          </p:nvPr>
        </p:nvSpPr>
        <p:spPr>
          <a:xfrm>
            <a:off x="713243" y="3760275"/>
            <a:ext cx="3730800" cy="481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lvl1pPr>
            <a:lvl2pPr lvl="1" algn="l">
              <a:lnSpc>
                <a:spcPct val="115000"/>
              </a:lnSpc>
              <a:spcBef>
                <a:spcPts val="0"/>
              </a:spcBef>
              <a:spcAft>
                <a:spcPts val="0"/>
              </a:spcAft>
              <a:buSzPts val="1400"/>
              <a:buNone/>
              <a:defRPr/>
            </a:lvl2pPr>
            <a:lvl3pPr lvl="2" algn="l">
              <a:lnSpc>
                <a:spcPct val="115000"/>
              </a:lnSpc>
              <a:spcBef>
                <a:spcPts val="1600"/>
              </a:spcBef>
              <a:spcAft>
                <a:spcPts val="0"/>
              </a:spcAft>
              <a:buSzPts val="1400"/>
              <a:buNone/>
              <a:defRPr/>
            </a:lvl3pPr>
            <a:lvl4pPr lvl="3" algn="l">
              <a:lnSpc>
                <a:spcPct val="115000"/>
              </a:lnSpc>
              <a:spcBef>
                <a:spcPts val="1600"/>
              </a:spcBef>
              <a:spcAft>
                <a:spcPts val="0"/>
              </a:spcAft>
              <a:buSzPts val="1400"/>
              <a:buNone/>
              <a:defRPr/>
            </a:lvl4pPr>
            <a:lvl5pPr lvl="4" algn="l">
              <a:lnSpc>
                <a:spcPct val="115000"/>
              </a:lnSpc>
              <a:spcBef>
                <a:spcPts val="1600"/>
              </a:spcBef>
              <a:spcAft>
                <a:spcPts val="0"/>
              </a:spcAft>
              <a:buSzPts val="1400"/>
              <a:buNone/>
              <a:defRPr/>
            </a:lvl5pPr>
            <a:lvl6pPr lvl="5" algn="l">
              <a:lnSpc>
                <a:spcPct val="115000"/>
              </a:lnSpc>
              <a:spcBef>
                <a:spcPts val="1600"/>
              </a:spcBef>
              <a:spcAft>
                <a:spcPts val="0"/>
              </a:spcAft>
              <a:buSzPts val="1400"/>
              <a:buNone/>
              <a:defRPr/>
            </a:lvl6pPr>
            <a:lvl7pPr lvl="6" algn="l">
              <a:lnSpc>
                <a:spcPct val="115000"/>
              </a:lnSpc>
              <a:spcBef>
                <a:spcPts val="1600"/>
              </a:spcBef>
              <a:spcAft>
                <a:spcPts val="0"/>
              </a:spcAft>
              <a:buSzPts val="1400"/>
              <a:buNone/>
              <a:defRPr/>
            </a:lvl7pPr>
            <a:lvl8pPr lvl="7" algn="l">
              <a:lnSpc>
                <a:spcPct val="115000"/>
              </a:lnSpc>
              <a:spcBef>
                <a:spcPts val="1600"/>
              </a:spcBef>
              <a:spcAft>
                <a:spcPts val="0"/>
              </a:spcAft>
              <a:buSzPts val="1400"/>
              <a:buNone/>
              <a:defRPr/>
            </a:lvl8pPr>
            <a:lvl9pPr lvl="8" algn="l">
              <a:lnSpc>
                <a:spcPct val="115000"/>
              </a:lnSpc>
              <a:spcBef>
                <a:spcPts val="1600"/>
              </a:spcBef>
              <a:spcAft>
                <a:spcPts val="160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713225" y="539500"/>
            <a:ext cx="3577800" cy="1192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rgbClr val="38761D"/>
              </a:buClr>
              <a:buSzPts val="3000"/>
              <a:buNone/>
              <a:defRPr sz="3000">
                <a:solidFill>
                  <a:srgbClr val="38761D"/>
                </a:solidFill>
              </a:defRPr>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20" name="Google Shape;20;p4"/>
          <p:cNvSpPr txBox="1">
            <a:spLocks noGrp="1"/>
          </p:cNvSpPr>
          <p:nvPr>
            <p:ph type="body" idx="1"/>
          </p:nvPr>
        </p:nvSpPr>
        <p:spPr>
          <a:xfrm>
            <a:off x="4291075" y="1530101"/>
            <a:ext cx="4139700" cy="1465500"/>
          </a:xfrm>
          <a:prstGeom prst="rect">
            <a:avLst/>
          </a:prstGeom>
          <a:noFill/>
          <a:ln>
            <a:noFill/>
          </a:ln>
        </p:spPr>
        <p:txBody>
          <a:bodyPr spcFirstLastPara="1" wrap="square" lIns="91425" tIns="91425" rIns="91425" bIns="91425" anchor="ctr" anchorCtr="0">
            <a:noAutofit/>
          </a:bodyPr>
          <a:lstStyle>
            <a:lvl1pPr marL="457200" lvl="0" indent="-317500" algn="l">
              <a:lnSpc>
                <a:spcPct val="100000"/>
              </a:lnSpc>
              <a:spcBef>
                <a:spcPts val="0"/>
              </a:spcBef>
              <a:spcAft>
                <a:spcPts val="0"/>
              </a:spcAft>
              <a:buSzPts val="1400"/>
              <a:buChar char="●"/>
              <a:defRPr sz="1400"/>
            </a:lvl1pPr>
            <a:lvl2pPr marL="914400" lvl="1" indent="-317500" algn="l">
              <a:lnSpc>
                <a:spcPct val="100000"/>
              </a:lnSpc>
              <a:spcBef>
                <a:spcPts val="1200"/>
              </a:spcBef>
              <a:spcAft>
                <a:spcPts val="0"/>
              </a:spcAft>
              <a:buSzPts val="1400"/>
              <a:buChar char="○"/>
              <a:defRPr/>
            </a:lvl2pPr>
            <a:lvl3pPr marL="1371600" lvl="2" indent="-317500" algn="l">
              <a:lnSpc>
                <a:spcPct val="100000"/>
              </a:lnSpc>
              <a:spcBef>
                <a:spcPts val="1200"/>
              </a:spcBef>
              <a:spcAft>
                <a:spcPts val="0"/>
              </a:spcAft>
              <a:buSzPts val="1400"/>
              <a:buChar char="■"/>
              <a:defRPr/>
            </a:lvl3pPr>
            <a:lvl4pPr marL="1828800" lvl="3" indent="-317500" algn="l">
              <a:lnSpc>
                <a:spcPct val="100000"/>
              </a:lnSpc>
              <a:spcBef>
                <a:spcPts val="1200"/>
              </a:spcBef>
              <a:spcAft>
                <a:spcPts val="0"/>
              </a:spcAft>
              <a:buSzPts val="1400"/>
              <a:buChar char="●"/>
              <a:defRPr/>
            </a:lvl4pPr>
            <a:lvl5pPr marL="2286000" lvl="4" indent="-317500" algn="l">
              <a:lnSpc>
                <a:spcPct val="100000"/>
              </a:lnSpc>
              <a:spcBef>
                <a:spcPts val="1200"/>
              </a:spcBef>
              <a:spcAft>
                <a:spcPts val="0"/>
              </a:spcAft>
              <a:buSzPts val="1400"/>
              <a:buChar char="○"/>
              <a:defRPr/>
            </a:lvl5pPr>
            <a:lvl6pPr marL="2743200" lvl="5" indent="-317500" algn="l">
              <a:lnSpc>
                <a:spcPct val="100000"/>
              </a:lnSpc>
              <a:spcBef>
                <a:spcPts val="1200"/>
              </a:spcBef>
              <a:spcAft>
                <a:spcPts val="0"/>
              </a:spcAft>
              <a:buSzPts val="1400"/>
              <a:buChar char="■"/>
              <a:defRPr/>
            </a:lvl6pPr>
            <a:lvl7pPr marL="3200400" lvl="6" indent="-317500" algn="l">
              <a:lnSpc>
                <a:spcPct val="100000"/>
              </a:lnSpc>
              <a:spcBef>
                <a:spcPts val="1200"/>
              </a:spcBef>
              <a:spcAft>
                <a:spcPts val="0"/>
              </a:spcAft>
              <a:buSzPts val="1400"/>
              <a:buChar char="●"/>
              <a:defRPr/>
            </a:lvl7pPr>
            <a:lvl8pPr marL="3657600" lvl="7" indent="-317500" algn="l">
              <a:lnSpc>
                <a:spcPct val="100000"/>
              </a:lnSpc>
              <a:spcBef>
                <a:spcPts val="1200"/>
              </a:spcBef>
              <a:spcAft>
                <a:spcPts val="0"/>
              </a:spcAft>
              <a:buSzPts val="1400"/>
              <a:buChar char="○"/>
              <a:defRPr/>
            </a:lvl8pPr>
            <a:lvl9pPr marL="4114800" lvl="8" indent="-317500" algn="l">
              <a:lnSpc>
                <a:spcPct val="100000"/>
              </a:lnSpc>
              <a:spcBef>
                <a:spcPts val="1200"/>
              </a:spcBef>
              <a:spcAft>
                <a:spcPts val="1200"/>
              </a:spcAft>
              <a:buSzPts val="14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hree columns">
  <p:cSld name="CUSTOM_4">
    <p:spTree>
      <p:nvGrpSpPr>
        <p:cNvPr id="1" name="Shape 21"/>
        <p:cNvGrpSpPr/>
        <p:nvPr/>
      </p:nvGrpSpPr>
      <p:grpSpPr>
        <a:xfrm>
          <a:off x="0" y="0"/>
          <a:ext cx="0" cy="0"/>
          <a:chOff x="0" y="0"/>
          <a:chExt cx="0" cy="0"/>
        </a:xfrm>
      </p:grpSpPr>
      <p:sp>
        <p:nvSpPr>
          <p:cNvPr id="22" name="Google Shape;22;p5"/>
          <p:cNvSpPr txBox="1">
            <a:spLocks noGrp="1"/>
          </p:cNvSpPr>
          <p:nvPr>
            <p:ph type="body" idx="1"/>
          </p:nvPr>
        </p:nvSpPr>
        <p:spPr>
          <a:xfrm>
            <a:off x="824575" y="3611825"/>
            <a:ext cx="2319300" cy="842100"/>
          </a:xfrm>
          <a:prstGeom prst="rect">
            <a:avLst/>
          </a:prstGeom>
          <a:noFill/>
          <a:ln>
            <a:noFill/>
          </a:ln>
        </p:spPr>
        <p:txBody>
          <a:bodyPr spcFirstLastPara="1" wrap="square" lIns="91425" tIns="91425" rIns="91425" bIns="91425" anchor="ctr" anchorCtr="0">
            <a:noAutofit/>
          </a:bodyPr>
          <a:lstStyle>
            <a:lvl1pPr marL="457200" lvl="0" indent="-317500" algn="ctr">
              <a:lnSpc>
                <a:spcPct val="100000"/>
              </a:lnSpc>
              <a:spcBef>
                <a:spcPts val="0"/>
              </a:spcBef>
              <a:spcAft>
                <a:spcPts val="0"/>
              </a:spcAft>
              <a:buSzPts val="1400"/>
              <a:buChar char="●"/>
              <a:defRPr sz="1400"/>
            </a:lvl1pPr>
            <a:lvl2pPr marL="914400" lvl="1" indent="-317500" algn="ctr">
              <a:lnSpc>
                <a:spcPct val="100000"/>
              </a:lnSpc>
              <a:spcBef>
                <a:spcPts val="0"/>
              </a:spcBef>
              <a:spcAft>
                <a:spcPts val="0"/>
              </a:spcAft>
              <a:buSzPts val="1400"/>
              <a:buChar char="○"/>
              <a:defRPr/>
            </a:lvl2pPr>
            <a:lvl3pPr marL="1371600" lvl="2" indent="-317500" algn="ctr">
              <a:lnSpc>
                <a:spcPct val="100000"/>
              </a:lnSpc>
              <a:spcBef>
                <a:spcPts val="0"/>
              </a:spcBef>
              <a:spcAft>
                <a:spcPts val="0"/>
              </a:spcAft>
              <a:buSzPts val="1400"/>
              <a:buChar char="■"/>
              <a:defRPr/>
            </a:lvl3pPr>
            <a:lvl4pPr marL="1828800" lvl="3" indent="-317500" algn="ctr">
              <a:lnSpc>
                <a:spcPct val="100000"/>
              </a:lnSpc>
              <a:spcBef>
                <a:spcPts val="0"/>
              </a:spcBef>
              <a:spcAft>
                <a:spcPts val="0"/>
              </a:spcAft>
              <a:buSzPts val="1400"/>
              <a:buChar char="●"/>
              <a:defRPr/>
            </a:lvl4pPr>
            <a:lvl5pPr marL="2286000" lvl="4" indent="-317500" algn="ctr">
              <a:lnSpc>
                <a:spcPct val="100000"/>
              </a:lnSpc>
              <a:spcBef>
                <a:spcPts val="0"/>
              </a:spcBef>
              <a:spcAft>
                <a:spcPts val="0"/>
              </a:spcAft>
              <a:buSzPts val="1400"/>
              <a:buChar char="○"/>
              <a:defRPr/>
            </a:lvl5pPr>
            <a:lvl6pPr marL="2743200" lvl="5" indent="-317500" algn="ctr">
              <a:lnSpc>
                <a:spcPct val="100000"/>
              </a:lnSpc>
              <a:spcBef>
                <a:spcPts val="0"/>
              </a:spcBef>
              <a:spcAft>
                <a:spcPts val="0"/>
              </a:spcAft>
              <a:buSzPts val="1400"/>
              <a:buChar char="■"/>
              <a:defRPr/>
            </a:lvl6pPr>
            <a:lvl7pPr marL="3200400" lvl="6" indent="-317500" algn="ctr">
              <a:lnSpc>
                <a:spcPct val="100000"/>
              </a:lnSpc>
              <a:spcBef>
                <a:spcPts val="0"/>
              </a:spcBef>
              <a:spcAft>
                <a:spcPts val="0"/>
              </a:spcAft>
              <a:buSzPts val="1400"/>
              <a:buChar char="●"/>
              <a:defRPr/>
            </a:lvl7pPr>
            <a:lvl8pPr marL="3657600" lvl="7" indent="-317500" algn="ctr">
              <a:lnSpc>
                <a:spcPct val="100000"/>
              </a:lnSpc>
              <a:spcBef>
                <a:spcPts val="0"/>
              </a:spcBef>
              <a:spcAft>
                <a:spcPts val="0"/>
              </a:spcAft>
              <a:buSzPts val="1400"/>
              <a:buChar char="○"/>
              <a:defRPr/>
            </a:lvl8pPr>
            <a:lvl9pPr marL="4114800" lvl="8" indent="-317500" algn="ctr">
              <a:lnSpc>
                <a:spcPct val="100000"/>
              </a:lnSpc>
              <a:spcBef>
                <a:spcPts val="0"/>
              </a:spcBef>
              <a:spcAft>
                <a:spcPts val="0"/>
              </a:spcAft>
              <a:buSzPts val="1400"/>
              <a:buChar char="■"/>
              <a:defRPr/>
            </a:lvl9pPr>
          </a:lstStyle>
          <a:p>
            <a:endParaRPr/>
          </a:p>
        </p:txBody>
      </p:sp>
      <p:sp>
        <p:nvSpPr>
          <p:cNvPr id="23" name="Google Shape;23;p5"/>
          <p:cNvSpPr txBox="1">
            <a:spLocks noGrp="1"/>
          </p:cNvSpPr>
          <p:nvPr>
            <p:ph type="title"/>
          </p:nvPr>
        </p:nvSpPr>
        <p:spPr>
          <a:xfrm>
            <a:off x="713225" y="539500"/>
            <a:ext cx="7717800" cy="504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 name="Google Shape;24;p5"/>
          <p:cNvSpPr txBox="1">
            <a:spLocks noGrp="1"/>
          </p:cNvSpPr>
          <p:nvPr>
            <p:ph type="subTitle" idx="2"/>
          </p:nvPr>
        </p:nvSpPr>
        <p:spPr>
          <a:xfrm>
            <a:off x="833400" y="3181325"/>
            <a:ext cx="2319300" cy="4305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800"/>
              <a:buNone/>
              <a:defRPr b="1"/>
            </a:lvl1pPr>
            <a:lvl2pPr lvl="1" algn="ctr">
              <a:lnSpc>
                <a:spcPct val="115000"/>
              </a:lnSpc>
              <a:spcBef>
                <a:spcPts val="1600"/>
              </a:spcBef>
              <a:spcAft>
                <a:spcPts val="0"/>
              </a:spcAft>
              <a:buSzPts val="1400"/>
              <a:buNone/>
              <a:defRPr b="1"/>
            </a:lvl2pPr>
            <a:lvl3pPr lvl="2" algn="ctr">
              <a:lnSpc>
                <a:spcPct val="115000"/>
              </a:lnSpc>
              <a:spcBef>
                <a:spcPts val="1600"/>
              </a:spcBef>
              <a:spcAft>
                <a:spcPts val="0"/>
              </a:spcAft>
              <a:buSzPts val="1400"/>
              <a:buNone/>
              <a:defRPr b="1"/>
            </a:lvl3pPr>
            <a:lvl4pPr lvl="3" algn="ctr">
              <a:lnSpc>
                <a:spcPct val="115000"/>
              </a:lnSpc>
              <a:spcBef>
                <a:spcPts val="1600"/>
              </a:spcBef>
              <a:spcAft>
                <a:spcPts val="0"/>
              </a:spcAft>
              <a:buSzPts val="1400"/>
              <a:buNone/>
              <a:defRPr b="1"/>
            </a:lvl4pPr>
            <a:lvl5pPr lvl="4" algn="ctr">
              <a:lnSpc>
                <a:spcPct val="115000"/>
              </a:lnSpc>
              <a:spcBef>
                <a:spcPts val="1600"/>
              </a:spcBef>
              <a:spcAft>
                <a:spcPts val="0"/>
              </a:spcAft>
              <a:buSzPts val="1400"/>
              <a:buNone/>
              <a:defRPr b="1"/>
            </a:lvl5pPr>
            <a:lvl6pPr lvl="5" algn="ctr">
              <a:lnSpc>
                <a:spcPct val="115000"/>
              </a:lnSpc>
              <a:spcBef>
                <a:spcPts val="1600"/>
              </a:spcBef>
              <a:spcAft>
                <a:spcPts val="0"/>
              </a:spcAft>
              <a:buSzPts val="1400"/>
              <a:buNone/>
              <a:defRPr b="1"/>
            </a:lvl6pPr>
            <a:lvl7pPr lvl="6" algn="ctr">
              <a:lnSpc>
                <a:spcPct val="115000"/>
              </a:lnSpc>
              <a:spcBef>
                <a:spcPts val="1600"/>
              </a:spcBef>
              <a:spcAft>
                <a:spcPts val="0"/>
              </a:spcAft>
              <a:buSzPts val="1400"/>
              <a:buNone/>
              <a:defRPr b="1"/>
            </a:lvl7pPr>
            <a:lvl8pPr lvl="7" algn="ctr">
              <a:lnSpc>
                <a:spcPct val="115000"/>
              </a:lnSpc>
              <a:spcBef>
                <a:spcPts val="1600"/>
              </a:spcBef>
              <a:spcAft>
                <a:spcPts val="0"/>
              </a:spcAft>
              <a:buSzPts val="1400"/>
              <a:buNone/>
              <a:defRPr b="1"/>
            </a:lvl8pPr>
            <a:lvl9pPr lvl="8" algn="ctr">
              <a:lnSpc>
                <a:spcPct val="115000"/>
              </a:lnSpc>
              <a:spcBef>
                <a:spcPts val="1600"/>
              </a:spcBef>
              <a:spcAft>
                <a:spcPts val="1600"/>
              </a:spcAft>
              <a:buSzPts val="1400"/>
              <a:buNone/>
              <a:defRPr b="1"/>
            </a:lvl9pPr>
          </a:lstStyle>
          <a:p>
            <a:endParaRPr/>
          </a:p>
        </p:txBody>
      </p:sp>
      <p:sp>
        <p:nvSpPr>
          <p:cNvPr id="25" name="Google Shape;25;p5"/>
          <p:cNvSpPr txBox="1">
            <a:spLocks noGrp="1"/>
          </p:cNvSpPr>
          <p:nvPr>
            <p:ph type="body" idx="3"/>
          </p:nvPr>
        </p:nvSpPr>
        <p:spPr>
          <a:xfrm>
            <a:off x="6000375" y="3611825"/>
            <a:ext cx="2319300" cy="842100"/>
          </a:xfrm>
          <a:prstGeom prst="rect">
            <a:avLst/>
          </a:prstGeom>
          <a:noFill/>
          <a:ln>
            <a:noFill/>
          </a:ln>
        </p:spPr>
        <p:txBody>
          <a:bodyPr spcFirstLastPara="1" wrap="square" lIns="91425" tIns="91425" rIns="91425" bIns="91425" anchor="ctr" anchorCtr="0">
            <a:noAutofit/>
          </a:bodyPr>
          <a:lstStyle>
            <a:lvl1pPr marL="457200" lvl="0" indent="-317500" algn="ctr">
              <a:lnSpc>
                <a:spcPct val="100000"/>
              </a:lnSpc>
              <a:spcBef>
                <a:spcPts val="0"/>
              </a:spcBef>
              <a:spcAft>
                <a:spcPts val="0"/>
              </a:spcAft>
              <a:buSzPts val="1400"/>
              <a:buChar char="●"/>
              <a:defRPr sz="1400"/>
            </a:lvl1pPr>
            <a:lvl2pPr marL="914400" lvl="1" indent="-317500" algn="ctr">
              <a:lnSpc>
                <a:spcPct val="100000"/>
              </a:lnSpc>
              <a:spcBef>
                <a:spcPts val="0"/>
              </a:spcBef>
              <a:spcAft>
                <a:spcPts val="0"/>
              </a:spcAft>
              <a:buSzPts val="1400"/>
              <a:buChar char="○"/>
              <a:defRPr/>
            </a:lvl2pPr>
            <a:lvl3pPr marL="1371600" lvl="2" indent="-317500" algn="ctr">
              <a:lnSpc>
                <a:spcPct val="100000"/>
              </a:lnSpc>
              <a:spcBef>
                <a:spcPts val="0"/>
              </a:spcBef>
              <a:spcAft>
                <a:spcPts val="0"/>
              </a:spcAft>
              <a:buSzPts val="1400"/>
              <a:buChar char="■"/>
              <a:defRPr/>
            </a:lvl3pPr>
            <a:lvl4pPr marL="1828800" lvl="3" indent="-317500" algn="ctr">
              <a:lnSpc>
                <a:spcPct val="100000"/>
              </a:lnSpc>
              <a:spcBef>
                <a:spcPts val="0"/>
              </a:spcBef>
              <a:spcAft>
                <a:spcPts val="0"/>
              </a:spcAft>
              <a:buSzPts val="1400"/>
              <a:buChar char="●"/>
              <a:defRPr/>
            </a:lvl4pPr>
            <a:lvl5pPr marL="2286000" lvl="4" indent="-317500" algn="ctr">
              <a:lnSpc>
                <a:spcPct val="100000"/>
              </a:lnSpc>
              <a:spcBef>
                <a:spcPts val="0"/>
              </a:spcBef>
              <a:spcAft>
                <a:spcPts val="0"/>
              </a:spcAft>
              <a:buSzPts val="1400"/>
              <a:buChar char="○"/>
              <a:defRPr/>
            </a:lvl5pPr>
            <a:lvl6pPr marL="2743200" lvl="5" indent="-317500" algn="ctr">
              <a:lnSpc>
                <a:spcPct val="100000"/>
              </a:lnSpc>
              <a:spcBef>
                <a:spcPts val="0"/>
              </a:spcBef>
              <a:spcAft>
                <a:spcPts val="0"/>
              </a:spcAft>
              <a:buSzPts val="1400"/>
              <a:buChar char="■"/>
              <a:defRPr/>
            </a:lvl6pPr>
            <a:lvl7pPr marL="3200400" lvl="6" indent="-317500" algn="ctr">
              <a:lnSpc>
                <a:spcPct val="100000"/>
              </a:lnSpc>
              <a:spcBef>
                <a:spcPts val="0"/>
              </a:spcBef>
              <a:spcAft>
                <a:spcPts val="0"/>
              </a:spcAft>
              <a:buSzPts val="1400"/>
              <a:buChar char="●"/>
              <a:defRPr/>
            </a:lvl7pPr>
            <a:lvl8pPr marL="3657600" lvl="7" indent="-317500" algn="ctr">
              <a:lnSpc>
                <a:spcPct val="100000"/>
              </a:lnSpc>
              <a:spcBef>
                <a:spcPts val="0"/>
              </a:spcBef>
              <a:spcAft>
                <a:spcPts val="0"/>
              </a:spcAft>
              <a:buSzPts val="1400"/>
              <a:buChar char="○"/>
              <a:defRPr/>
            </a:lvl8pPr>
            <a:lvl9pPr marL="4114800" lvl="8" indent="-317500" algn="ctr">
              <a:lnSpc>
                <a:spcPct val="100000"/>
              </a:lnSpc>
              <a:spcBef>
                <a:spcPts val="0"/>
              </a:spcBef>
              <a:spcAft>
                <a:spcPts val="0"/>
              </a:spcAft>
              <a:buSzPts val="1400"/>
              <a:buChar char="■"/>
              <a:defRPr/>
            </a:lvl9pPr>
          </a:lstStyle>
          <a:p>
            <a:endParaRPr/>
          </a:p>
        </p:txBody>
      </p:sp>
      <p:sp>
        <p:nvSpPr>
          <p:cNvPr id="26" name="Google Shape;26;p5"/>
          <p:cNvSpPr txBox="1">
            <a:spLocks noGrp="1"/>
          </p:cNvSpPr>
          <p:nvPr>
            <p:ph type="subTitle" idx="4"/>
          </p:nvPr>
        </p:nvSpPr>
        <p:spPr>
          <a:xfrm>
            <a:off x="6009200" y="3181325"/>
            <a:ext cx="2319300" cy="4305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800"/>
              <a:buNone/>
              <a:defRPr b="1"/>
            </a:lvl1pPr>
            <a:lvl2pPr lvl="1" algn="ctr">
              <a:lnSpc>
                <a:spcPct val="115000"/>
              </a:lnSpc>
              <a:spcBef>
                <a:spcPts val="1600"/>
              </a:spcBef>
              <a:spcAft>
                <a:spcPts val="0"/>
              </a:spcAft>
              <a:buSzPts val="1400"/>
              <a:buNone/>
              <a:defRPr b="1"/>
            </a:lvl2pPr>
            <a:lvl3pPr lvl="2" algn="ctr">
              <a:lnSpc>
                <a:spcPct val="115000"/>
              </a:lnSpc>
              <a:spcBef>
                <a:spcPts val="1600"/>
              </a:spcBef>
              <a:spcAft>
                <a:spcPts val="0"/>
              </a:spcAft>
              <a:buSzPts val="1400"/>
              <a:buNone/>
              <a:defRPr b="1"/>
            </a:lvl3pPr>
            <a:lvl4pPr lvl="3" algn="ctr">
              <a:lnSpc>
                <a:spcPct val="115000"/>
              </a:lnSpc>
              <a:spcBef>
                <a:spcPts val="1600"/>
              </a:spcBef>
              <a:spcAft>
                <a:spcPts val="0"/>
              </a:spcAft>
              <a:buSzPts val="1400"/>
              <a:buNone/>
              <a:defRPr b="1"/>
            </a:lvl4pPr>
            <a:lvl5pPr lvl="4" algn="ctr">
              <a:lnSpc>
                <a:spcPct val="115000"/>
              </a:lnSpc>
              <a:spcBef>
                <a:spcPts val="1600"/>
              </a:spcBef>
              <a:spcAft>
                <a:spcPts val="0"/>
              </a:spcAft>
              <a:buSzPts val="1400"/>
              <a:buNone/>
              <a:defRPr b="1"/>
            </a:lvl5pPr>
            <a:lvl6pPr lvl="5" algn="ctr">
              <a:lnSpc>
                <a:spcPct val="115000"/>
              </a:lnSpc>
              <a:spcBef>
                <a:spcPts val="1600"/>
              </a:spcBef>
              <a:spcAft>
                <a:spcPts val="0"/>
              </a:spcAft>
              <a:buSzPts val="1400"/>
              <a:buNone/>
              <a:defRPr b="1"/>
            </a:lvl6pPr>
            <a:lvl7pPr lvl="6" algn="ctr">
              <a:lnSpc>
                <a:spcPct val="115000"/>
              </a:lnSpc>
              <a:spcBef>
                <a:spcPts val="1600"/>
              </a:spcBef>
              <a:spcAft>
                <a:spcPts val="0"/>
              </a:spcAft>
              <a:buSzPts val="1400"/>
              <a:buNone/>
              <a:defRPr b="1"/>
            </a:lvl7pPr>
            <a:lvl8pPr lvl="7" algn="ctr">
              <a:lnSpc>
                <a:spcPct val="115000"/>
              </a:lnSpc>
              <a:spcBef>
                <a:spcPts val="1600"/>
              </a:spcBef>
              <a:spcAft>
                <a:spcPts val="0"/>
              </a:spcAft>
              <a:buSzPts val="1400"/>
              <a:buNone/>
              <a:defRPr b="1"/>
            </a:lvl8pPr>
            <a:lvl9pPr lvl="8" algn="ctr">
              <a:lnSpc>
                <a:spcPct val="115000"/>
              </a:lnSpc>
              <a:spcBef>
                <a:spcPts val="1600"/>
              </a:spcBef>
              <a:spcAft>
                <a:spcPts val="1600"/>
              </a:spcAft>
              <a:buSzPts val="1400"/>
              <a:buNone/>
              <a:defRPr b="1"/>
            </a:lvl9pPr>
          </a:lstStyle>
          <a:p>
            <a:endParaRPr/>
          </a:p>
        </p:txBody>
      </p:sp>
      <p:sp>
        <p:nvSpPr>
          <p:cNvPr id="27" name="Google Shape;27;p5"/>
          <p:cNvSpPr txBox="1">
            <a:spLocks noGrp="1"/>
          </p:cNvSpPr>
          <p:nvPr>
            <p:ph type="body" idx="5"/>
          </p:nvPr>
        </p:nvSpPr>
        <p:spPr>
          <a:xfrm>
            <a:off x="3403525" y="3611825"/>
            <a:ext cx="2319300" cy="842100"/>
          </a:xfrm>
          <a:prstGeom prst="rect">
            <a:avLst/>
          </a:prstGeom>
          <a:noFill/>
          <a:ln>
            <a:noFill/>
          </a:ln>
        </p:spPr>
        <p:txBody>
          <a:bodyPr spcFirstLastPara="1" wrap="square" lIns="91425" tIns="91425" rIns="91425" bIns="91425" anchor="ctr" anchorCtr="0">
            <a:noAutofit/>
          </a:bodyPr>
          <a:lstStyle>
            <a:lvl1pPr marL="457200" lvl="0" indent="-317500" algn="ctr">
              <a:lnSpc>
                <a:spcPct val="100000"/>
              </a:lnSpc>
              <a:spcBef>
                <a:spcPts val="0"/>
              </a:spcBef>
              <a:spcAft>
                <a:spcPts val="0"/>
              </a:spcAft>
              <a:buSzPts val="1400"/>
              <a:buChar char="●"/>
              <a:defRPr sz="1400"/>
            </a:lvl1pPr>
            <a:lvl2pPr marL="914400" lvl="1" indent="-317500" algn="ctr">
              <a:lnSpc>
                <a:spcPct val="100000"/>
              </a:lnSpc>
              <a:spcBef>
                <a:spcPts val="0"/>
              </a:spcBef>
              <a:spcAft>
                <a:spcPts val="0"/>
              </a:spcAft>
              <a:buSzPts val="1400"/>
              <a:buChar char="○"/>
              <a:defRPr/>
            </a:lvl2pPr>
            <a:lvl3pPr marL="1371600" lvl="2" indent="-317500" algn="ctr">
              <a:lnSpc>
                <a:spcPct val="100000"/>
              </a:lnSpc>
              <a:spcBef>
                <a:spcPts val="0"/>
              </a:spcBef>
              <a:spcAft>
                <a:spcPts val="0"/>
              </a:spcAft>
              <a:buSzPts val="1400"/>
              <a:buChar char="■"/>
              <a:defRPr/>
            </a:lvl3pPr>
            <a:lvl4pPr marL="1828800" lvl="3" indent="-317500" algn="ctr">
              <a:lnSpc>
                <a:spcPct val="100000"/>
              </a:lnSpc>
              <a:spcBef>
                <a:spcPts val="0"/>
              </a:spcBef>
              <a:spcAft>
                <a:spcPts val="0"/>
              </a:spcAft>
              <a:buSzPts val="1400"/>
              <a:buChar char="●"/>
              <a:defRPr/>
            </a:lvl4pPr>
            <a:lvl5pPr marL="2286000" lvl="4" indent="-317500" algn="ctr">
              <a:lnSpc>
                <a:spcPct val="100000"/>
              </a:lnSpc>
              <a:spcBef>
                <a:spcPts val="0"/>
              </a:spcBef>
              <a:spcAft>
                <a:spcPts val="0"/>
              </a:spcAft>
              <a:buSzPts val="1400"/>
              <a:buChar char="○"/>
              <a:defRPr/>
            </a:lvl5pPr>
            <a:lvl6pPr marL="2743200" lvl="5" indent="-317500" algn="ctr">
              <a:lnSpc>
                <a:spcPct val="100000"/>
              </a:lnSpc>
              <a:spcBef>
                <a:spcPts val="0"/>
              </a:spcBef>
              <a:spcAft>
                <a:spcPts val="0"/>
              </a:spcAft>
              <a:buSzPts val="1400"/>
              <a:buChar char="■"/>
              <a:defRPr/>
            </a:lvl6pPr>
            <a:lvl7pPr marL="3200400" lvl="6" indent="-317500" algn="ctr">
              <a:lnSpc>
                <a:spcPct val="100000"/>
              </a:lnSpc>
              <a:spcBef>
                <a:spcPts val="0"/>
              </a:spcBef>
              <a:spcAft>
                <a:spcPts val="0"/>
              </a:spcAft>
              <a:buSzPts val="1400"/>
              <a:buChar char="●"/>
              <a:defRPr/>
            </a:lvl7pPr>
            <a:lvl8pPr marL="3657600" lvl="7" indent="-317500" algn="ctr">
              <a:lnSpc>
                <a:spcPct val="100000"/>
              </a:lnSpc>
              <a:spcBef>
                <a:spcPts val="0"/>
              </a:spcBef>
              <a:spcAft>
                <a:spcPts val="0"/>
              </a:spcAft>
              <a:buSzPts val="1400"/>
              <a:buChar char="○"/>
              <a:defRPr/>
            </a:lvl8pPr>
            <a:lvl9pPr marL="4114800" lvl="8" indent="-317500" algn="ctr">
              <a:lnSpc>
                <a:spcPct val="100000"/>
              </a:lnSpc>
              <a:spcBef>
                <a:spcPts val="0"/>
              </a:spcBef>
              <a:spcAft>
                <a:spcPts val="0"/>
              </a:spcAft>
              <a:buSzPts val="1400"/>
              <a:buChar char="■"/>
              <a:defRPr/>
            </a:lvl9pPr>
          </a:lstStyle>
          <a:p>
            <a:endParaRPr/>
          </a:p>
        </p:txBody>
      </p:sp>
      <p:sp>
        <p:nvSpPr>
          <p:cNvPr id="28" name="Google Shape;28;p5"/>
          <p:cNvSpPr txBox="1">
            <a:spLocks noGrp="1"/>
          </p:cNvSpPr>
          <p:nvPr>
            <p:ph type="subTitle" idx="6"/>
          </p:nvPr>
        </p:nvSpPr>
        <p:spPr>
          <a:xfrm>
            <a:off x="3412350" y="3181325"/>
            <a:ext cx="2319300" cy="4305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800"/>
              <a:buNone/>
              <a:defRPr b="1"/>
            </a:lvl1pPr>
            <a:lvl2pPr lvl="1" algn="ctr">
              <a:lnSpc>
                <a:spcPct val="115000"/>
              </a:lnSpc>
              <a:spcBef>
                <a:spcPts val="1600"/>
              </a:spcBef>
              <a:spcAft>
                <a:spcPts val="0"/>
              </a:spcAft>
              <a:buSzPts val="1400"/>
              <a:buNone/>
              <a:defRPr b="1"/>
            </a:lvl2pPr>
            <a:lvl3pPr lvl="2" algn="ctr">
              <a:lnSpc>
                <a:spcPct val="115000"/>
              </a:lnSpc>
              <a:spcBef>
                <a:spcPts val="1600"/>
              </a:spcBef>
              <a:spcAft>
                <a:spcPts val="0"/>
              </a:spcAft>
              <a:buSzPts val="1400"/>
              <a:buNone/>
              <a:defRPr b="1"/>
            </a:lvl3pPr>
            <a:lvl4pPr lvl="3" algn="ctr">
              <a:lnSpc>
                <a:spcPct val="115000"/>
              </a:lnSpc>
              <a:spcBef>
                <a:spcPts val="1600"/>
              </a:spcBef>
              <a:spcAft>
                <a:spcPts val="0"/>
              </a:spcAft>
              <a:buSzPts val="1400"/>
              <a:buNone/>
              <a:defRPr b="1"/>
            </a:lvl4pPr>
            <a:lvl5pPr lvl="4" algn="ctr">
              <a:lnSpc>
                <a:spcPct val="115000"/>
              </a:lnSpc>
              <a:spcBef>
                <a:spcPts val="1600"/>
              </a:spcBef>
              <a:spcAft>
                <a:spcPts val="0"/>
              </a:spcAft>
              <a:buSzPts val="1400"/>
              <a:buNone/>
              <a:defRPr b="1"/>
            </a:lvl5pPr>
            <a:lvl6pPr lvl="5" algn="ctr">
              <a:lnSpc>
                <a:spcPct val="115000"/>
              </a:lnSpc>
              <a:spcBef>
                <a:spcPts val="1600"/>
              </a:spcBef>
              <a:spcAft>
                <a:spcPts val="0"/>
              </a:spcAft>
              <a:buSzPts val="1400"/>
              <a:buNone/>
              <a:defRPr b="1"/>
            </a:lvl6pPr>
            <a:lvl7pPr lvl="6" algn="ctr">
              <a:lnSpc>
                <a:spcPct val="115000"/>
              </a:lnSpc>
              <a:spcBef>
                <a:spcPts val="1600"/>
              </a:spcBef>
              <a:spcAft>
                <a:spcPts val="0"/>
              </a:spcAft>
              <a:buSzPts val="1400"/>
              <a:buNone/>
              <a:defRPr b="1"/>
            </a:lvl7pPr>
            <a:lvl8pPr lvl="7" algn="ctr">
              <a:lnSpc>
                <a:spcPct val="115000"/>
              </a:lnSpc>
              <a:spcBef>
                <a:spcPts val="1600"/>
              </a:spcBef>
              <a:spcAft>
                <a:spcPts val="0"/>
              </a:spcAft>
              <a:buSzPts val="1400"/>
              <a:buNone/>
              <a:defRPr b="1"/>
            </a:lvl8pPr>
            <a:lvl9pPr lvl="8" algn="ctr">
              <a:lnSpc>
                <a:spcPct val="115000"/>
              </a:lnSpc>
              <a:spcBef>
                <a:spcPts val="1600"/>
              </a:spcBef>
              <a:spcAft>
                <a:spcPts val="1600"/>
              </a:spcAft>
              <a:buSzPts val="1400"/>
              <a:buNone/>
              <a:defRPr b="1"/>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
        <p:cNvGrpSpPr/>
        <p:nvPr/>
      </p:nvGrpSpPr>
      <p:grpSpPr>
        <a:xfrm>
          <a:off x="0" y="0"/>
          <a:ext cx="0" cy="0"/>
          <a:chOff x="0" y="0"/>
          <a:chExt cx="0" cy="0"/>
        </a:xfrm>
      </p:grpSpPr>
      <p:sp>
        <p:nvSpPr>
          <p:cNvPr id="30" name="Google Shape;30;p6"/>
          <p:cNvSpPr txBox="1">
            <a:spLocks noGrp="1"/>
          </p:cNvSpPr>
          <p:nvPr>
            <p:ph type="body" idx="1"/>
          </p:nvPr>
        </p:nvSpPr>
        <p:spPr>
          <a:xfrm>
            <a:off x="859350" y="3600450"/>
            <a:ext cx="3416700" cy="1003500"/>
          </a:xfrm>
          <a:prstGeom prst="rect">
            <a:avLst/>
          </a:prstGeom>
          <a:noFill/>
          <a:ln>
            <a:noFill/>
          </a:ln>
        </p:spPr>
        <p:txBody>
          <a:bodyPr spcFirstLastPara="1" wrap="square" lIns="91425" tIns="91425" rIns="91425" bIns="91425" anchor="ctr" anchorCtr="0">
            <a:noAutofit/>
          </a:bodyPr>
          <a:lstStyle>
            <a:lvl1pPr marL="457200" lvl="0" indent="-317500" algn="ctr">
              <a:lnSpc>
                <a:spcPct val="100000"/>
              </a:lnSpc>
              <a:spcBef>
                <a:spcPts val="0"/>
              </a:spcBef>
              <a:spcAft>
                <a:spcPts val="0"/>
              </a:spcAft>
              <a:buSzPts val="1400"/>
              <a:buChar char="●"/>
              <a:defRPr sz="1400"/>
            </a:lvl1pPr>
            <a:lvl2pPr marL="914400" lvl="1" indent="-317500" algn="ctr">
              <a:lnSpc>
                <a:spcPct val="100000"/>
              </a:lnSpc>
              <a:spcBef>
                <a:spcPts val="0"/>
              </a:spcBef>
              <a:spcAft>
                <a:spcPts val="0"/>
              </a:spcAft>
              <a:buSzPts val="1400"/>
              <a:buChar char="○"/>
              <a:defRPr/>
            </a:lvl2pPr>
            <a:lvl3pPr marL="1371600" lvl="2" indent="-317500" algn="ctr">
              <a:lnSpc>
                <a:spcPct val="100000"/>
              </a:lnSpc>
              <a:spcBef>
                <a:spcPts val="0"/>
              </a:spcBef>
              <a:spcAft>
                <a:spcPts val="0"/>
              </a:spcAft>
              <a:buSzPts val="1400"/>
              <a:buChar char="■"/>
              <a:defRPr/>
            </a:lvl3pPr>
            <a:lvl4pPr marL="1828800" lvl="3" indent="-317500" algn="ctr">
              <a:lnSpc>
                <a:spcPct val="100000"/>
              </a:lnSpc>
              <a:spcBef>
                <a:spcPts val="0"/>
              </a:spcBef>
              <a:spcAft>
                <a:spcPts val="0"/>
              </a:spcAft>
              <a:buSzPts val="1400"/>
              <a:buChar char="●"/>
              <a:defRPr/>
            </a:lvl4pPr>
            <a:lvl5pPr marL="2286000" lvl="4" indent="-317500" algn="ctr">
              <a:lnSpc>
                <a:spcPct val="100000"/>
              </a:lnSpc>
              <a:spcBef>
                <a:spcPts val="0"/>
              </a:spcBef>
              <a:spcAft>
                <a:spcPts val="0"/>
              </a:spcAft>
              <a:buSzPts val="1400"/>
              <a:buChar char="○"/>
              <a:defRPr/>
            </a:lvl5pPr>
            <a:lvl6pPr marL="2743200" lvl="5" indent="-317500" algn="ctr">
              <a:lnSpc>
                <a:spcPct val="100000"/>
              </a:lnSpc>
              <a:spcBef>
                <a:spcPts val="0"/>
              </a:spcBef>
              <a:spcAft>
                <a:spcPts val="0"/>
              </a:spcAft>
              <a:buSzPts val="1400"/>
              <a:buChar char="■"/>
              <a:defRPr/>
            </a:lvl6pPr>
            <a:lvl7pPr marL="3200400" lvl="6" indent="-317500" algn="ctr">
              <a:lnSpc>
                <a:spcPct val="100000"/>
              </a:lnSpc>
              <a:spcBef>
                <a:spcPts val="0"/>
              </a:spcBef>
              <a:spcAft>
                <a:spcPts val="0"/>
              </a:spcAft>
              <a:buSzPts val="1400"/>
              <a:buChar char="●"/>
              <a:defRPr/>
            </a:lvl7pPr>
            <a:lvl8pPr marL="3657600" lvl="7" indent="-317500" algn="ctr">
              <a:lnSpc>
                <a:spcPct val="100000"/>
              </a:lnSpc>
              <a:spcBef>
                <a:spcPts val="0"/>
              </a:spcBef>
              <a:spcAft>
                <a:spcPts val="0"/>
              </a:spcAft>
              <a:buSzPts val="1400"/>
              <a:buChar char="○"/>
              <a:defRPr/>
            </a:lvl8pPr>
            <a:lvl9pPr marL="4114800" lvl="8" indent="-317500" algn="ctr">
              <a:lnSpc>
                <a:spcPct val="100000"/>
              </a:lnSpc>
              <a:spcBef>
                <a:spcPts val="0"/>
              </a:spcBef>
              <a:spcAft>
                <a:spcPts val="0"/>
              </a:spcAft>
              <a:buSzPts val="1400"/>
              <a:buChar char="■"/>
              <a:defRPr/>
            </a:lvl9pPr>
          </a:lstStyle>
          <a:p>
            <a:endParaRPr/>
          </a:p>
        </p:txBody>
      </p:sp>
      <p:sp>
        <p:nvSpPr>
          <p:cNvPr id="31" name="Google Shape;31;p6"/>
          <p:cNvSpPr txBox="1">
            <a:spLocks noGrp="1"/>
          </p:cNvSpPr>
          <p:nvPr>
            <p:ph type="body" idx="2"/>
          </p:nvPr>
        </p:nvSpPr>
        <p:spPr>
          <a:xfrm>
            <a:off x="4867950" y="3600450"/>
            <a:ext cx="3416700" cy="1003500"/>
          </a:xfrm>
          <a:prstGeom prst="rect">
            <a:avLst/>
          </a:prstGeom>
          <a:noFill/>
          <a:ln>
            <a:noFill/>
          </a:ln>
        </p:spPr>
        <p:txBody>
          <a:bodyPr spcFirstLastPara="1" wrap="square" lIns="91425" tIns="91425" rIns="91425" bIns="91425" anchor="ctr" anchorCtr="0">
            <a:noAutofit/>
          </a:bodyPr>
          <a:lstStyle>
            <a:lvl1pPr marL="457200" lvl="0" indent="-317500" algn="ctr">
              <a:lnSpc>
                <a:spcPct val="100000"/>
              </a:lnSpc>
              <a:spcBef>
                <a:spcPts val="0"/>
              </a:spcBef>
              <a:spcAft>
                <a:spcPts val="0"/>
              </a:spcAft>
              <a:buSzPts val="1400"/>
              <a:buChar char="●"/>
              <a:defRPr sz="1400"/>
            </a:lvl1pPr>
            <a:lvl2pPr marL="914400" lvl="1" indent="-317500" algn="ctr">
              <a:lnSpc>
                <a:spcPct val="100000"/>
              </a:lnSpc>
              <a:spcBef>
                <a:spcPts val="0"/>
              </a:spcBef>
              <a:spcAft>
                <a:spcPts val="0"/>
              </a:spcAft>
              <a:buSzPts val="1400"/>
              <a:buChar char="○"/>
              <a:defRPr/>
            </a:lvl2pPr>
            <a:lvl3pPr marL="1371600" lvl="2" indent="-317500" algn="ctr">
              <a:lnSpc>
                <a:spcPct val="100000"/>
              </a:lnSpc>
              <a:spcBef>
                <a:spcPts val="0"/>
              </a:spcBef>
              <a:spcAft>
                <a:spcPts val="0"/>
              </a:spcAft>
              <a:buSzPts val="1400"/>
              <a:buChar char="■"/>
              <a:defRPr/>
            </a:lvl3pPr>
            <a:lvl4pPr marL="1828800" lvl="3" indent="-317500" algn="ctr">
              <a:lnSpc>
                <a:spcPct val="100000"/>
              </a:lnSpc>
              <a:spcBef>
                <a:spcPts val="0"/>
              </a:spcBef>
              <a:spcAft>
                <a:spcPts val="0"/>
              </a:spcAft>
              <a:buSzPts val="1400"/>
              <a:buChar char="●"/>
              <a:defRPr/>
            </a:lvl4pPr>
            <a:lvl5pPr marL="2286000" lvl="4" indent="-317500" algn="ctr">
              <a:lnSpc>
                <a:spcPct val="100000"/>
              </a:lnSpc>
              <a:spcBef>
                <a:spcPts val="0"/>
              </a:spcBef>
              <a:spcAft>
                <a:spcPts val="0"/>
              </a:spcAft>
              <a:buSzPts val="1400"/>
              <a:buChar char="○"/>
              <a:defRPr/>
            </a:lvl5pPr>
            <a:lvl6pPr marL="2743200" lvl="5" indent="-317500" algn="ctr">
              <a:lnSpc>
                <a:spcPct val="100000"/>
              </a:lnSpc>
              <a:spcBef>
                <a:spcPts val="0"/>
              </a:spcBef>
              <a:spcAft>
                <a:spcPts val="0"/>
              </a:spcAft>
              <a:buSzPts val="1400"/>
              <a:buChar char="■"/>
              <a:defRPr/>
            </a:lvl6pPr>
            <a:lvl7pPr marL="3200400" lvl="6" indent="-317500" algn="ctr">
              <a:lnSpc>
                <a:spcPct val="100000"/>
              </a:lnSpc>
              <a:spcBef>
                <a:spcPts val="0"/>
              </a:spcBef>
              <a:spcAft>
                <a:spcPts val="0"/>
              </a:spcAft>
              <a:buSzPts val="1400"/>
              <a:buChar char="●"/>
              <a:defRPr/>
            </a:lvl7pPr>
            <a:lvl8pPr marL="3657600" lvl="7" indent="-317500" algn="ctr">
              <a:lnSpc>
                <a:spcPct val="100000"/>
              </a:lnSpc>
              <a:spcBef>
                <a:spcPts val="0"/>
              </a:spcBef>
              <a:spcAft>
                <a:spcPts val="0"/>
              </a:spcAft>
              <a:buSzPts val="1400"/>
              <a:buChar char="○"/>
              <a:defRPr/>
            </a:lvl8pPr>
            <a:lvl9pPr marL="4114800" lvl="8" indent="-317500" algn="ctr">
              <a:lnSpc>
                <a:spcPct val="100000"/>
              </a:lnSpc>
              <a:spcBef>
                <a:spcPts val="0"/>
              </a:spcBef>
              <a:spcAft>
                <a:spcPts val="0"/>
              </a:spcAft>
              <a:buSzPts val="1400"/>
              <a:buChar char="■"/>
              <a:defRPr/>
            </a:lvl9pPr>
          </a:lstStyle>
          <a:p>
            <a:endParaRPr/>
          </a:p>
        </p:txBody>
      </p:sp>
      <p:sp>
        <p:nvSpPr>
          <p:cNvPr id="32" name="Google Shape;32;p6"/>
          <p:cNvSpPr txBox="1">
            <a:spLocks noGrp="1"/>
          </p:cNvSpPr>
          <p:nvPr>
            <p:ph type="title"/>
          </p:nvPr>
        </p:nvSpPr>
        <p:spPr>
          <a:xfrm>
            <a:off x="713225" y="539500"/>
            <a:ext cx="7717800" cy="504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3" name="Google Shape;33;p6"/>
          <p:cNvSpPr txBox="1">
            <a:spLocks noGrp="1"/>
          </p:cNvSpPr>
          <p:nvPr>
            <p:ph type="subTitle" idx="3"/>
          </p:nvPr>
        </p:nvSpPr>
        <p:spPr>
          <a:xfrm>
            <a:off x="1098450" y="3181350"/>
            <a:ext cx="2938500" cy="4305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800"/>
              <a:buNone/>
              <a:defRPr b="1"/>
            </a:lvl1pPr>
            <a:lvl2pPr lvl="1" algn="ctr">
              <a:lnSpc>
                <a:spcPct val="115000"/>
              </a:lnSpc>
              <a:spcBef>
                <a:spcPts val="1600"/>
              </a:spcBef>
              <a:spcAft>
                <a:spcPts val="0"/>
              </a:spcAft>
              <a:buSzPts val="1400"/>
              <a:buNone/>
              <a:defRPr b="1"/>
            </a:lvl2pPr>
            <a:lvl3pPr lvl="2" algn="ctr">
              <a:lnSpc>
                <a:spcPct val="115000"/>
              </a:lnSpc>
              <a:spcBef>
                <a:spcPts val="1600"/>
              </a:spcBef>
              <a:spcAft>
                <a:spcPts val="0"/>
              </a:spcAft>
              <a:buSzPts val="1400"/>
              <a:buNone/>
              <a:defRPr b="1"/>
            </a:lvl3pPr>
            <a:lvl4pPr lvl="3" algn="ctr">
              <a:lnSpc>
                <a:spcPct val="115000"/>
              </a:lnSpc>
              <a:spcBef>
                <a:spcPts val="1600"/>
              </a:spcBef>
              <a:spcAft>
                <a:spcPts val="0"/>
              </a:spcAft>
              <a:buSzPts val="1400"/>
              <a:buNone/>
              <a:defRPr b="1"/>
            </a:lvl4pPr>
            <a:lvl5pPr lvl="4" algn="ctr">
              <a:lnSpc>
                <a:spcPct val="115000"/>
              </a:lnSpc>
              <a:spcBef>
                <a:spcPts val="1600"/>
              </a:spcBef>
              <a:spcAft>
                <a:spcPts val="0"/>
              </a:spcAft>
              <a:buSzPts val="1400"/>
              <a:buNone/>
              <a:defRPr b="1"/>
            </a:lvl5pPr>
            <a:lvl6pPr lvl="5" algn="ctr">
              <a:lnSpc>
                <a:spcPct val="115000"/>
              </a:lnSpc>
              <a:spcBef>
                <a:spcPts val="1600"/>
              </a:spcBef>
              <a:spcAft>
                <a:spcPts val="0"/>
              </a:spcAft>
              <a:buSzPts val="1400"/>
              <a:buNone/>
              <a:defRPr b="1"/>
            </a:lvl6pPr>
            <a:lvl7pPr lvl="6" algn="ctr">
              <a:lnSpc>
                <a:spcPct val="115000"/>
              </a:lnSpc>
              <a:spcBef>
                <a:spcPts val="1600"/>
              </a:spcBef>
              <a:spcAft>
                <a:spcPts val="0"/>
              </a:spcAft>
              <a:buSzPts val="1400"/>
              <a:buNone/>
              <a:defRPr b="1"/>
            </a:lvl7pPr>
            <a:lvl8pPr lvl="7" algn="ctr">
              <a:lnSpc>
                <a:spcPct val="115000"/>
              </a:lnSpc>
              <a:spcBef>
                <a:spcPts val="1600"/>
              </a:spcBef>
              <a:spcAft>
                <a:spcPts val="0"/>
              </a:spcAft>
              <a:buSzPts val="1400"/>
              <a:buNone/>
              <a:defRPr b="1"/>
            </a:lvl8pPr>
            <a:lvl9pPr lvl="8" algn="ctr">
              <a:lnSpc>
                <a:spcPct val="115000"/>
              </a:lnSpc>
              <a:spcBef>
                <a:spcPts val="1600"/>
              </a:spcBef>
              <a:spcAft>
                <a:spcPts val="1600"/>
              </a:spcAft>
              <a:buSzPts val="1400"/>
              <a:buNone/>
              <a:defRPr b="1"/>
            </a:lvl9pPr>
          </a:lstStyle>
          <a:p>
            <a:endParaRPr/>
          </a:p>
        </p:txBody>
      </p:sp>
      <p:sp>
        <p:nvSpPr>
          <p:cNvPr id="34" name="Google Shape;34;p6"/>
          <p:cNvSpPr txBox="1">
            <a:spLocks noGrp="1"/>
          </p:cNvSpPr>
          <p:nvPr>
            <p:ph type="subTitle" idx="4"/>
          </p:nvPr>
        </p:nvSpPr>
        <p:spPr>
          <a:xfrm>
            <a:off x="5107050" y="3181350"/>
            <a:ext cx="2938500" cy="4305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800"/>
              <a:buNone/>
              <a:defRPr b="1"/>
            </a:lvl1pPr>
            <a:lvl2pPr lvl="1" algn="ctr">
              <a:lnSpc>
                <a:spcPct val="115000"/>
              </a:lnSpc>
              <a:spcBef>
                <a:spcPts val="1600"/>
              </a:spcBef>
              <a:spcAft>
                <a:spcPts val="0"/>
              </a:spcAft>
              <a:buSzPts val="1400"/>
              <a:buNone/>
              <a:defRPr b="1"/>
            </a:lvl2pPr>
            <a:lvl3pPr lvl="2" algn="ctr">
              <a:lnSpc>
                <a:spcPct val="115000"/>
              </a:lnSpc>
              <a:spcBef>
                <a:spcPts val="1600"/>
              </a:spcBef>
              <a:spcAft>
                <a:spcPts val="0"/>
              </a:spcAft>
              <a:buSzPts val="1400"/>
              <a:buNone/>
              <a:defRPr b="1"/>
            </a:lvl3pPr>
            <a:lvl4pPr lvl="3" algn="ctr">
              <a:lnSpc>
                <a:spcPct val="115000"/>
              </a:lnSpc>
              <a:spcBef>
                <a:spcPts val="1600"/>
              </a:spcBef>
              <a:spcAft>
                <a:spcPts val="0"/>
              </a:spcAft>
              <a:buSzPts val="1400"/>
              <a:buNone/>
              <a:defRPr b="1"/>
            </a:lvl4pPr>
            <a:lvl5pPr lvl="4" algn="ctr">
              <a:lnSpc>
                <a:spcPct val="115000"/>
              </a:lnSpc>
              <a:spcBef>
                <a:spcPts val="1600"/>
              </a:spcBef>
              <a:spcAft>
                <a:spcPts val="0"/>
              </a:spcAft>
              <a:buSzPts val="1400"/>
              <a:buNone/>
              <a:defRPr b="1"/>
            </a:lvl5pPr>
            <a:lvl6pPr lvl="5" algn="ctr">
              <a:lnSpc>
                <a:spcPct val="115000"/>
              </a:lnSpc>
              <a:spcBef>
                <a:spcPts val="1600"/>
              </a:spcBef>
              <a:spcAft>
                <a:spcPts val="0"/>
              </a:spcAft>
              <a:buSzPts val="1400"/>
              <a:buNone/>
              <a:defRPr b="1"/>
            </a:lvl6pPr>
            <a:lvl7pPr lvl="6" algn="ctr">
              <a:lnSpc>
                <a:spcPct val="115000"/>
              </a:lnSpc>
              <a:spcBef>
                <a:spcPts val="1600"/>
              </a:spcBef>
              <a:spcAft>
                <a:spcPts val="0"/>
              </a:spcAft>
              <a:buSzPts val="1400"/>
              <a:buNone/>
              <a:defRPr b="1"/>
            </a:lvl7pPr>
            <a:lvl8pPr lvl="7" algn="ctr">
              <a:lnSpc>
                <a:spcPct val="115000"/>
              </a:lnSpc>
              <a:spcBef>
                <a:spcPts val="1600"/>
              </a:spcBef>
              <a:spcAft>
                <a:spcPts val="0"/>
              </a:spcAft>
              <a:buSzPts val="1400"/>
              <a:buNone/>
              <a:defRPr b="1"/>
            </a:lvl8pPr>
            <a:lvl9pPr lvl="8" algn="ctr">
              <a:lnSpc>
                <a:spcPct val="115000"/>
              </a:lnSpc>
              <a:spcBef>
                <a:spcPts val="1600"/>
              </a:spcBef>
              <a:spcAft>
                <a:spcPts val="1600"/>
              </a:spcAft>
              <a:buSzPts val="1400"/>
              <a:buNone/>
              <a:defRPr b="1"/>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5"/>
        <p:cNvGrpSpPr/>
        <p:nvPr/>
      </p:nvGrpSpPr>
      <p:grpSpPr>
        <a:xfrm>
          <a:off x="0" y="0"/>
          <a:ext cx="0" cy="0"/>
          <a:chOff x="0" y="0"/>
          <a:chExt cx="0" cy="0"/>
        </a:xfrm>
      </p:grpSpPr>
      <p:sp>
        <p:nvSpPr>
          <p:cNvPr id="36" name="Google Shape;36;p7"/>
          <p:cNvSpPr txBox="1">
            <a:spLocks noGrp="1"/>
          </p:cNvSpPr>
          <p:nvPr>
            <p:ph type="title"/>
          </p:nvPr>
        </p:nvSpPr>
        <p:spPr>
          <a:xfrm>
            <a:off x="4304275" y="844300"/>
            <a:ext cx="4126500" cy="29040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SzPts val="7200"/>
              <a:buNone/>
              <a:defRPr sz="72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7"/>
        <p:cNvGrpSpPr/>
        <p:nvPr/>
      </p:nvGrpSpPr>
      <p:grpSpPr>
        <a:xfrm>
          <a:off x="0" y="0"/>
          <a:ext cx="0" cy="0"/>
          <a:chOff x="0" y="0"/>
          <a:chExt cx="0" cy="0"/>
        </a:xfrm>
      </p:grpSpPr>
      <p:sp>
        <p:nvSpPr>
          <p:cNvPr id="38" name="Google Shape;38;p8"/>
          <p:cNvSpPr txBox="1">
            <a:spLocks noGrp="1"/>
          </p:cNvSpPr>
          <p:nvPr>
            <p:ph type="title"/>
          </p:nvPr>
        </p:nvSpPr>
        <p:spPr>
          <a:xfrm>
            <a:off x="1764725" y="2703500"/>
            <a:ext cx="5455500" cy="902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60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39" name="Google Shape;39;p8"/>
          <p:cNvSpPr txBox="1">
            <a:spLocks noGrp="1"/>
          </p:cNvSpPr>
          <p:nvPr>
            <p:ph type="subTitle" idx="1"/>
          </p:nvPr>
        </p:nvSpPr>
        <p:spPr>
          <a:xfrm>
            <a:off x="2297675" y="3821000"/>
            <a:ext cx="4389600" cy="783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0" name="Google Shape;40;p8"/>
          <p:cNvSpPr txBox="1">
            <a:spLocks noGrp="1"/>
          </p:cNvSpPr>
          <p:nvPr>
            <p:ph type="title" idx="2"/>
          </p:nvPr>
        </p:nvSpPr>
        <p:spPr>
          <a:xfrm>
            <a:off x="1764725" y="1911100"/>
            <a:ext cx="5455500" cy="783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6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41"/>
        <p:cNvGrpSpPr/>
        <p:nvPr/>
      </p:nvGrpSpPr>
      <p:grpSpPr>
        <a:xfrm>
          <a:off x="0" y="0"/>
          <a:ext cx="0" cy="0"/>
          <a:chOff x="0" y="0"/>
          <a:chExt cx="0" cy="0"/>
        </a:xfrm>
      </p:grpSpPr>
      <p:sp>
        <p:nvSpPr>
          <p:cNvPr id="42" name="Google Shape;42;p9"/>
          <p:cNvSpPr txBox="1">
            <a:spLocks noGrp="1"/>
          </p:cNvSpPr>
          <p:nvPr>
            <p:ph type="title"/>
          </p:nvPr>
        </p:nvSpPr>
        <p:spPr>
          <a:xfrm>
            <a:off x="713225" y="691900"/>
            <a:ext cx="7717500" cy="988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38761D"/>
              </a:buClr>
              <a:buSzPts val="6000"/>
              <a:buNone/>
              <a:defRPr sz="6000">
                <a:solidFill>
                  <a:srgbClr val="38761D"/>
                </a:solidFill>
              </a:defRPr>
            </a:lvl1pPr>
            <a:lvl2pPr lvl="1" algn="l">
              <a:lnSpc>
                <a:spcPct val="100000"/>
              </a:lnSpc>
              <a:spcBef>
                <a:spcPts val="0"/>
              </a:spcBef>
              <a:spcAft>
                <a:spcPts val="0"/>
              </a:spcAft>
              <a:buSzPts val="2800"/>
              <a:buNone/>
              <a:defRPr>
                <a:latin typeface="Lato"/>
                <a:ea typeface="Lato"/>
                <a:cs typeface="Lato"/>
                <a:sym typeface="Lato"/>
              </a:defRPr>
            </a:lvl2pPr>
            <a:lvl3pPr lvl="2" algn="l">
              <a:lnSpc>
                <a:spcPct val="100000"/>
              </a:lnSpc>
              <a:spcBef>
                <a:spcPts val="0"/>
              </a:spcBef>
              <a:spcAft>
                <a:spcPts val="0"/>
              </a:spcAft>
              <a:buSzPts val="2800"/>
              <a:buNone/>
              <a:defRPr>
                <a:latin typeface="Lato"/>
                <a:ea typeface="Lato"/>
                <a:cs typeface="Lato"/>
                <a:sym typeface="Lato"/>
              </a:defRPr>
            </a:lvl3pPr>
            <a:lvl4pPr lvl="3" algn="l">
              <a:lnSpc>
                <a:spcPct val="100000"/>
              </a:lnSpc>
              <a:spcBef>
                <a:spcPts val="0"/>
              </a:spcBef>
              <a:spcAft>
                <a:spcPts val="0"/>
              </a:spcAft>
              <a:buSzPts val="2800"/>
              <a:buNone/>
              <a:defRPr>
                <a:latin typeface="Lato"/>
                <a:ea typeface="Lato"/>
                <a:cs typeface="Lato"/>
                <a:sym typeface="Lato"/>
              </a:defRPr>
            </a:lvl4pPr>
            <a:lvl5pPr lvl="4" algn="l">
              <a:lnSpc>
                <a:spcPct val="100000"/>
              </a:lnSpc>
              <a:spcBef>
                <a:spcPts val="0"/>
              </a:spcBef>
              <a:spcAft>
                <a:spcPts val="0"/>
              </a:spcAft>
              <a:buSzPts val="2800"/>
              <a:buNone/>
              <a:defRPr>
                <a:latin typeface="Lato"/>
                <a:ea typeface="Lato"/>
                <a:cs typeface="Lato"/>
                <a:sym typeface="Lato"/>
              </a:defRPr>
            </a:lvl5pPr>
            <a:lvl6pPr lvl="5" algn="l">
              <a:lnSpc>
                <a:spcPct val="100000"/>
              </a:lnSpc>
              <a:spcBef>
                <a:spcPts val="0"/>
              </a:spcBef>
              <a:spcAft>
                <a:spcPts val="0"/>
              </a:spcAft>
              <a:buSzPts val="2800"/>
              <a:buNone/>
              <a:defRPr>
                <a:latin typeface="Lato"/>
                <a:ea typeface="Lato"/>
                <a:cs typeface="Lato"/>
                <a:sym typeface="Lato"/>
              </a:defRPr>
            </a:lvl6pPr>
            <a:lvl7pPr lvl="6" algn="l">
              <a:lnSpc>
                <a:spcPct val="100000"/>
              </a:lnSpc>
              <a:spcBef>
                <a:spcPts val="0"/>
              </a:spcBef>
              <a:spcAft>
                <a:spcPts val="0"/>
              </a:spcAft>
              <a:buSzPts val="2800"/>
              <a:buNone/>
              <a:defRPr>
                <a:latin typeface="Lato"/>
                <a:ea typeface="Lato"/>
                <a:cs typeface="Lato"/>
                <a:sym typeface="Lato"/>
              </a:defRPr>
            </a:lvl7pPr>
            <a:lvl8pPr lvl="7" algn="l">
              <a:lnSpc>
                <a:spcPct val="100000"/>
              </a:lnSpc>
              <a:spcBef>
                <a:spcPts val="0"/>
              </a:spcBef>
              <a:spcAft>
                <a:spcPts val="0"/>
              </a:spcAft>
              <a:buSzPts val="2800"/>
              <a:buNone/>
              <a:defRPr>
                <a:latin typeface="Lato"/>
                <a:ea typeface="Lato"/>
                <a:cs typeface="Lato"/>
                <a:sym typeface="Lato"/>
              </a:defRPr>
            </a:lvl8pPr>
            <a:lvl9pPr lvl="8" algn="l">
              <a:lnSpc>
                <a:spcPct val="100000"/>
              </a:lnSpc>
              <a:spcBef>
                <a:spcPts val="0"/>
              </a:spcBef>
              <a:spcAft>
                <a:spcPts val="0"/>
              </a:spcAft>
              <a:buSzPts val="2800"/>
              <a:buNone/>
              <a:defRPr>
                <a:latin typeface="Lato"/>
                <a:ea typeface="Lato"/>
                <a:cs typeface="Lato"/>
                <a:sym typeface="Lato"/>
              </a:defRPr>
            </a:lvl9pPr>
          </a:lstStyle>
          <a:p>
            <a:endParaRPr/>
          </a:p>
        </p:txBody>
      </p:sp>
      <p:sp>
        <p:nvSpPr>
          <p:cNvPr id="43" name="Google Shape;43;p9"/>
          <p:cNvSpPr txBox="1">
            <a:spLocks noGrp="1"/>
          </p:cNvSpPr>
          <p:nvPr>
            <p:ph type="subTitle" idx="1"/>
          </p:nvPr>
        </p:nvSpPr>
        <p:spPr>
          <a:xfrm>
            <a:off x="2137775" y="1762450"/>
            <a:ext cx="4868400" cy="7425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a:lvl1pPr>
            <a:lvl2pPr lvl="1" algn="ctr">
              <a:lnSpc>
                <a:spcPct val="115000"/>
              </a:lnSpc>
              <a:spcBef>
                <a:spcPts val="0"/>
              </a:spcBef>
              <a:spcAft>
                <a:spcPts val="0"/>
              </a:spcAft>
              <a:buSzPts val="1400"/>
              <a:buNone/>
              <a:defRPr/>
            </a:lvl2pPr>
            <a:lvl3pPr lvl="2" algn="ctr">
              <a:lnSpc>
                <a:spcPct val="115000"/>
              </a:lnSpc>
              <a:spcBef>
                <a:spcPts val="1600"/>
              </a:spcBef>
              <a:spcAft>
                <a:spcPts val="0"/>
              </a:spcAft>
              <a:buSzPts val="1400"/>
              <a:buNone/>
              <a:defRPr/>
            </a:lvl3pPr>
            <a:lvl4pPr lvl="3" algn="ctr">
              <a:lnSpc>
                <a:spcPct val="115000"/>
              </a:lnSpc>
              <a:spcBef>
                <a:spcPts val="1600"/>
              </a:spcBef>
              <a:spcAft>
                <a:spcPts val="0"/>
              </a:spcAft>
              <a:buSzPts val="1400"/>
              <a:buNone/>
              <a:defRPr/>
            </a:lvl4pPr>
            <a:lvl5pPr lvl="4" algn="ctr">
              <a:lnSpc>
                <a:spcPct val="115000"/>
              </a:lnSpc>
              <a:spcBef>
                <a:spcPts val="1600"/>
              </a:spcBef>
              <a:spcAft>
                <a:spcPts val="0"/>
              </a:spcAft>
              <a:buSzPts val="1400"/>
              <a:buNone/>
              <a:defRPr/>
            </a:lvl5pPr>
            <a:lvl6pPr lvl="5" algn="ctr">
              <a:lnSpc>
                <a:spcPct val="115000"/>
              </a:lnSpc>
              <a:spcBef>
                <a:spcPts val="1600"/>
              </a:spcBef>
              <a:spcAft>
                <a:spcPts val="0"/>
              </a:spcAft>
              <a:buSzPts val="1400"/>
              <a:buNone/>
              <a:defRPr/>
            </a:lvl6pPr>
            <a:lvl7pPr lvl="6" algn="ctr">
              <a:lnSpc>
                <a:spcPct val="115000"/>
              </a:lnSpc>
              <a:spcBef>
                <a:spcPts val="1600"/>
              </a:spcBef>
              <a:spcAft>
                <a:spcPts val="0"/>
              </a:spcAft>
              <a:buSzPts val="1400"/>
              <a:buNone/>
              <a:defRPr/>
            </a:lvl7pPr>
            <a:lvl8pPr lvl="7" algn="ctr">
              <a:lnSpc>
                <a:spcPct val="115000"/>
              </a:lnSpc>
              <a:spcBef>
                <a:spcPts val="1600"/>
              </a:spcBef>
              <a:spcAft>
                <a:spcPts val="0"/>
              </a:spcAft>
              <a:buSzPts val="1400"/>
              <a:buNone/>
              <a:defRPr/>
            </a:lvl8pPr>
            <a:lvl9pPr lvl="8" algn="ctr">
              <a:lnSpc>
                <a:spcPct val="115000"/>
              </a:lnSpc>
              <a:spcBef>
                <a:spcPts val="1600"/>
              </a:spcBef>
              <a:spcAft>
                <a:spcPts val="160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11">
    <p:bg>
      <p:bgPr>
        <a:solidFill>
          <a:schemeClr val="accent1"/>
        </a:solidFill>
        <a:effectLst/>
      </p:bgPr>
    </p:bg>
    <p:spTree>
      <p:nvGrpSpPr>
        <p:cNvPr id="1" name="Shape 44"/>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6129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2"/>
              </a:buClr>
              <a:buSzPts val="3000"/>
              <a:buFont typeface="Kreon"/>
              <a:buNone/>
              <a:defRPr sz="3000" b="1" i="0" u="none" strike="noStrike" cap="none">
                <a:solidFill>
                  <a:schemeClr val="dk2"/>
                </a:solidFill>
                <a:latin typeface="Kreon"/>
                <a:ea typeface="Kreon"/>
                <a:cs typeface="Kreon"/>
                <a:sym typeface="Kreon"/>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713225" y="1657100"/>
            <a:ext cx="7717500" cy="29469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Kreon"/>
              <a:buChar char="●"/>
              <a:defRPr sz="1800" b="0" i="0" u="none" strike="noStrike" cap="none">
                <a:solidFill>
                  <a:schemeClr val="dk2"/>
                </a:solidFill>
                <a:latin typeface="Kreon"/>
                <a:ea typeface="Kreon"/>
                <a:cs typeface="Kreon"/>
                <a:sym typeface="Kreon"/>
              </a:defRPr>
            </a:lvl1pPr>
            <a:lvl2pPr marL="914400" marR="0" lvl="1" indent="-317500" algn="l" rtl="0">
              <a:lnSpc>
                <a:spcPct val="115000"/>
              </a:lnSpc>
              <a:spcBef>
                <a:spcPts val="1600"/>
              </a:spcBef>
              <a:spcAft>
                <a:spcPts val="0"/>
              </a:spcAft>
              <a:buClr>
                <a:schemeClr val="dk2"/>
              </a:buClr>
              <a:buSzPts val="1400"/>
              <a:buFont typeface="Kreon"/>
              <a:buChar char="○"/>
              <a:defRPr sz="1400" b="0" i="0" u="none" strike="noStrike" cap="none">
                <a:solidFill>
                  <a:schemeClr val="dk2"/>
                </a:solidFill>
                <a:latin typeface="Kreon"/>
                <a:ea typeface="Kreon"/>
                <a:cs typeface="Kreon"/>
                <a:sym typeface="Kreon"/>
              </a:defRPr>
            </a:lvl2pPr>
            <a:lvl3pPr marL="1371600" marR="0" lvl="2" indent="-317500" algn="l" rtl="0">
              <a:lnSpc>
                <a:spcPct val="115000"/>
              </a:lnSpc>
              <a:spcBef>
                <a:spcPts val="1600"/>
              </a:spcBef>
              <a:spcAft>
                <a:spcPts val="0"/>
              </a:spcAft>
              <a:buClr>
                <a:schemeClr val="dk2"/>
              </a:buClr>
              <a:buSzPts val="1400"/>
              <a:buFont typeface="Kreon"/>
              <a:buChar char="■"/>
              <a:defRPr sz="1400" b="0" i="0" u="none" strike="noStrike" cap="none">
                <a:solidFill>
                  <a:schemeClr val="dk2"/>
                </a:solidFill>
                <a:latin typeface="Kreon"/>
                <a:ea typeface="Kreon"/>
                <a:cs typeface="Kreon"/>
                <a:sym typeface="Kreon"/>
              </a:defRPr>
            </a:lvl3pPr>
            <a:lvl4pPr marL="1828800" marR="0" lvl="3" indent="-317500" algn="l" rtl="0">
              <a:lnSpc>
                <a:spcPct val="115000"/>
              </a:lnSpc>
              <a:spcBef>
                <a:spcPts val="1600"/>
              </a:spcBef>
              <a:spcAft>
                <a:spcPts val="0"/>
              </a:spcAft>
              <a:buClr>
                <a:schemeClr val="dk2"/>
              </a:buClr>
              <a:buSzPts val="1400"/>
              <a:buFont typeface="Kreon"/>
              <a:buChar char="●"/>
              <a:defRPr sz="1400" b="0" i="0" u="none" strike="noStrike" cap="none">
                <a:solidFill>
                  <a:schemeClr val="dk2"/>
                </a:solidFill>
                <a:latin typeface="Kreon"/>
                <a:ea typeface="Kreon"/>
                <a:cs typeface="Kreon"/>
                <a:sym typeface="Kreon"/>
              </a:defRPr>
            </a:lvl4pPr>
            <a:lvl5pPr marL="2286000" marR="0" lvl="4" indent="-317500" algn="l" rtl="0">
              <a:lnSpc>
                <a:spcPct val="115000"/>
              </a:lnSpc>
              <a:spcBef>
                <a:spcPts val="1600"/>
              </a:spcBef>
              <a:spcAft>
                <a:spcPts val="0"/>
              </a:spcAft>
              <a:buClr>
                <a:schemeClr val="dk2"/>
              </a:buClr>
              <a:buSzPts val="1400"/>
              <a:buFont typeface="Kreon"/>
              <a:buChar char="○"/>
              <a:defRPr sz="1400" b="0" i="0" u="none" strike="noStrike" cap="none">
                <a:solidFill>
                  <a:schemeClr val="dk2"/>
                </a:solidFill>
                <a:latin typeface="Kreon"/>
                <a:ea typeface="Kreon"/>
                <a:cs typeface="Kreon"/>
                <a:sym typeface="Kreon"/>
              </a:defRPr>
            </a:lvl5pPr>
            <a:lvl6pPr marL="2743200" marR="0" lvl="5" indent="-317500" algn="l" rtl="0">
              <a:lnSpc>
                <a:spcPct val="115000"/>
              </a:lnSpc>
              <a:spcBef>
                <a:spcPts val="1600"/>
              </a:spcBef>
              <a:spcAft>
                <a:spcPts val="0"/>
              </a:spcAft>
              <a:buClr>
                <a:schemeClr val="dk2"/>
              </a:buClr>
              <a:buSzPts val="1400"/>
              <a:buFont typeface="Kreon"/>
              <a:buChar char="■"/>
              <a:defRPr sz="1400" b="0" i="0" u="none" strike="noStrike" cap="none">
                <a:solidFill>
                  <a:schemeClr val="dk2"/>
                </a:solidFill>
                <a:latin typeface="Kreon"/>
                <a:ea typeface="Kreon"/>
                <a:cs typeface="Kreon"/>
                <a:sym typeface="Kreon"/>
              </a:defRPr>
            </a:lvl6pPr>
            <a:lvl7pPr marL="3200400" marR="0" lvl="6" indent="-317500" algn="l" rtl="0">
              <a:lnSpc>
                <a:spcPct val="115000"/>
              </a:lnSpc>
              <a:spcBef>
                <a:spcPts val="1600"/>
              </a:spcBef>
              <a:spcAft>
                <a:spcPts val="0"/>
              </a:spcAft>
              <a:buClr>
                <a:schemeClr val="dk2"/>
              </a:buClr>
              <a:buSzPts val="1400"/>
              <a:buFont typeface="Kreon"/>
              <a:buChar char="●"/>
              <a:defRPr sz="1400" b="0" i="0" u="none" strike="noStrike" cap="none">
                <a:solidFill>
                  <a:schemeClr val="dk2"/>
                </a:solidFill>
                <a:latin typeface="Kreon"/>
                <a:ea typeface="Kreon"/>
                <a:cs typeface="Kreon"/>
                <a:sym typeface="Kreon"/>
              </a:defRPr>
            </a:lvl7pPr>
            <a:lvl8pPr marL="3657600" marR="0" lvl="7" indent="-317500" algn="l" rtl="0">
              <a:lnSpc>
                <a:spcPct val="115000"/>
              </a:lnSpc>
              <a:spcBef>
                <a:spcPts val="1600"/>
              </a:spcBef>
              <a:spcAft>
                <a:spcPts val="0"/>
              </a:spcAft>
              <a:buClr>
                <a:schemeClr val="dk2"/>
              </a:buClr>
              <a:buSzPts val="1400"/>
              <a:buFont typeface="Kreon"/>
              <a:buChar char="○"/>
              <a:defRPr sz="1400" b="0" i="0" u="none" strike="noStrike" cap="none">
                <a:solidFill>
                  <a:schemeClr val="dk2"/>
                </a:solidFill>
                <a:latin typeface="Kreon"/>
                <a:ea typeface="Kreon"/>
                <a:cs typeface="Kreon"/>
                <a:sym typeface="Kreon"/>
              </a:defRPr>
            </a:lvl8pPr>
            <a:lvl9pPr marL="4114800" marR="0" lvl="8" indent="-317500" algn="l" rtl="0">
              <a:lnSpc>
                <a:spcPct val="115000"/>
              </a:lnSpc>
              <a:spcBef>
                <a:spcPts val="1600"/>
              </a:spcBef>
              <a:spcAft>
                <a:spcPts val="1600"/>
              </a:spcAft>
              <a:buClr>
                <a:schemeClr val="dk2"/>
              </a:buClr>
              <a:buSzPts val="1400"/>
              <a:buFont typeface="Kreon"/>
              <a:buChar char="■"/>
              <a:defRPr sz="1400" b="0" i="0" u="none" strike="noStrike" cap="none">
                <a:solidFill>
                  <a:schemeClr val="dk2"/>
                </a:solidFill>
                <a:latin typeface="Kreon"/>
                <a:ea typeface="Kreon"/>
                <a:cs typeface="Kreon"/>
                <a:sym typeface="Kreo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 id="2147483661" r:id="rId13"/>
    <p:sldLayoutId id="2147483662" r:id="rId14"/>
    <p:sldLayoutId id="2147483663" r:id="rId15"/>
    <p:sldLayoutId id="2147483664" r:id="rId16"/>
    <p:sldLayoutId id="2147483665" r:id="rId17"/>
    <p:sldLayoutId id="2147483666"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49">
          <p15:clr>
            <a:srgbClr val="EA4335"/>
          </p15:clr>
        </p15:guide>
        <p15:guide id="3" pos="5311">
          <p15:clr>
            <a:srgbClr val="EA4335"/>
          </p15:clr>
        </p15:guide>
        <p15:guide id="4" orient="horz" pos="2900">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1.xml"/><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hyperlink" Target="about:blank" TargetMode="External"/><Relationship Id="rId7" Type="http://schemas.openxmlformats.org/officeDocument/2006/relationships/hyperlink" Target="https://stacks.cdc.gov/view/cdc/49223" TargetMode="External"/><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hyperlink" Target="https://edibleschoolyard.org/berkeley" TargetMode="External"/><Relationship Id="rId5" Type="http://schemas.openxmlformats.org/officeDocument/2006/relationships/hyperlink" Target="https://www.ncbi.nlm.nih.gov/pmc/articles/PMC3181198/pdf/PCD85A98.pdf" TargetMode="External"/><Relationship Id="rId4" Type="http://schemas.openxmlformats.org/officeDocument/2006/relationships/hyperlink" Target="https://www.cde.ca.gov/ls/nu/sn/cauniversalmeals.asp"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onlinelibrary.wiley.com/action/doSearch?ContribAuthorStored=Joyce,+Jillian+M" TargetMode="External"/><Relationship Id="rId7" Type="http://schemas.openxmlformats.org/officeDocument/2006/relationships/hyperlink" Target="https://doi.org/10.3390/nu9080848" TargetMode="External"/><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hyperlink" Target="https://doi.org/10.1111/josh.12665" TargetMode="External"/><Relationship Id="rId5" Type="http://schemas.openxmlformats.org/officeDocument/2006/relationships/hyperlink" Target="https://onlinelibrary.wiley.com/action/doSearch?ContribAuthorStored=Rosenkranz,+Sara+K" TargetMode="External"/><Relationship Id="rId4" Type="http://schemas.openxmlformats.org/officeDocument/2006/relationships/hyperlink" Target="https://onlinelibrary.wiley.com/action/doSearch?ContribAuthorStored=Rosenkranz,+Richard+R"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doi.org/10.1016/S0306-4522(02)00123-9" TargetMode="External"/><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hyperlink" Target="https://doi.org/10.1001/jama.2014.732" TargetMode="External"/><Relationship Id="rId4" Type="http://schemas.openxmlformats.org/officeDocument/2006/relationships/hyperlink" Target="https://doi:10.1186/1479-5868-4-18"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doi.org/10.2307/2085448" TargetMode="External"/><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hyperlink" Target="https://www.npr.org/2020/09/27/912486921/food-insecurity-in-the-u-s-by-the-numbers" TargetMode="External"/><Relationship Id="rId5" Type="http://schemas.openxmlformats.org/officeDocument/2006/relationships/hyperlink" Target="https://doi.org/10.1016/j.ijhm.2014.11.008" TargetMode="External"/><Relationship Id="rId4" Type="http://schemas.openxmlformats.org/officeDocument/2006/relationships/hyperlink" Target="https://www.sciencedirect.com/science/journal/02784319"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fns.usda.gov/" TargetMode="External"/><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hyperlink" Target="https://fns-prod.azureedge.us/sites/default/files/resource-files/AddedSugarsinSchoolMeals.pdf"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90" name="Google Shape;90;p21"/>
          <p:cNvSpPr txBox="1">
            <a:spLocks noGrp="1"/>
          </p:cNvSpPr>
          <p:nvPr>
            <p:ph type="ctrTitle"/>
          </p:nvPr>
        </p:nvSpPr>
        <p:spPr>
          <a:xfrm>
            <a:off x="538475" y="-275303"/>
            <a:ext cx="4474930" cy="387767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SzPts val="6000"/>
              <a:buNone/>
            </a:pPr>
            <a:r>
              <a:rPr lang="en" sz="2800" dirty="0"/>
              <a:t>Edible Learning:  School Food Service Programming and Experiential Learning That Promote Sustainable Agriculture and Better Nutritional Health</a:t>
            </a:r>
            <a:endParaRPr sz="2800" dirty="0"/>
          </a:p>
        </p:txBody>
      </p:sp>
      <p:sp>
        <p:nvSpPr>
          <p:cNvPr id="91" name="Google Shape;91;p21"/>
          <p:cNvSpPr txBox="1">
            <a:spLocks noGrp="1"/>
          </p:cNvSpPr>
          <p:nvPr>
            <p:ph type="subTitle" idx="1"/>
          </p:nvPr>
        </p:nvSpPr>
        <p:spPr>
          <a:xfrm>
            <a:off x="538475" y="3254477"/>
            <a:ext cx="5075744" cy="1719398"/>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400"/>
              <a:buNone/>
            </a:pPr>
            <a:r>
              <a:rPr lang="en" sz="1800" dirty="0"/>
              <a:t>A </a:t>
            </a:r>
            <a:r>
              <a:rPr lang="en-US" sz="1800" dirty="0" smtClean="0"/>
              <a:t>Themed Paper Presentation</a:t>
            </a:r>
          </a:p>
          <a:p>
            <a:pPr marL="0" lvl="0" indent="0" algn="l" rtl="0">
              <a:lnSpc>
                <a:spcPct val="100000"/>
              </a:lnSpc>
              <a:spcBef>
                <a:spcPts val="0"/>
              </a:spcBef>
              <a:spcAft>
                <a:spcPts val="0"/>
              </a:spcAft>
              <a:buSzPts val="2400"/>
              <a:buNone/>
            </a:pPr>
            <a:r>
              <a:rPr lang="en-US" sz="1800" dirty="0" smtClean="0"/>
              <a:t>13</a:t>
            </a:r>
            <a:r>
              <a:rPr lang="en-US" sz="1800" baseline="30000" dirty="0" smtClean="0"/>
              <a:t>th</a:t>
            </a:r>
            <a:r>
              <a:rPr lang="en-US" sz="1800" dirty="0" smtClean="0"/>
              <a:t> International Conference on Food Studies</a:t>
            </a:r>
          </a:p>
          <a:p>
            <a:pPr marL="0" lvl="0" indent="0" algn="l" rtl="0">
              <a:lnSpc>
                <a:spcPct val="100000"/>
              </a:lnSpc>
              <a:spcBef>
                <a:spcPts val="0"/>
              </a:spcBef>
              <a:spcAft>
                <a:spcPts val="0"/>
              </a:spcAft>
              <a:buSzPts val="2400"/>
              <a:buNone/>
            </a:pPr>
            <a:r>
              <a:rPr lang="en-US" sz="1800" dirty="0" smtClean="0"/>
              <a:t>University of Guadalajara, Jalisco, Mexico</a:t>
            </a:r>
          </a:p>
          <a:p>
            <a:pPr marL="0" lvl="0" indent="0" algn="l" rtl="0">
              <a:lnSpc>
                <a:spcPct val="100000"/>
              </a:lnSpc>
              <a:spcBef>
                <a:spcPts val="0"/>
              </a:spcBef>
              <a:spcAft>
                <a:spcPts val="0"/>
              </a:spcAft>
              <a:buSzPts val="2400"/>
              <a:buNone/>
            </a:pPr>
            <a:endParaRPr sz="1000" dirty="0"/>
          </a:p>
          <a:p>
            <a:pPr marL="0" lvl="0" indent="0" algn="l" rtl="0">
              <a:lnSpc>
                <a:spcPct val="100000"/>
              </a:lnSpc>
              <a:spcBef>
                <a:spcPts val="0"/>
              </a:spcBef>
              <a:spcAft>
                <a:spcPts val="0"/>
              </a:spcAft>
              <a:buSzPts val="2400"/>
              <a:buNone/>
            </a:pPr>
            <a:r>
              <a:rPr lang="en" sz="1800" dirty="0">
                <a:solidFill>
                  <a:schemeClr val="lt2"/>
                </a:solidFill>
              </a:rPr>
              <a:t>Kristina </a:t>
            </a:r>
            <a:r>
              <a:rPr lang="en" sz="1800" dirty="0" smtClean="0">
                <a:solidFill>
                  <a:schemeClr val="lt2"/>
                </a:solidFill>
              </a:rPr>
              <a:t>Grasty, Ed.D.</a:t>
            </a:r>
            <a:endParaRPr sz="1800" dirty="0">
              <a:solidFill>
                <a:schemeClr val="lt2"/>
              </a:solidFill>
            </a:endParaRPr>
          </a:p>
          <a:p>
            <a:pPr marL="0" lvl="0" indent="0" algn="l" rtl="0">
              <a:lnSpc>
                <a:spcPct val="100000"/>
              </a:lnSpc>
              <a:spcBef>
                <a:spcPts val="0"/>
              </a:spcBef>
              <a:spcAft>
                <a:spcPts val="0"/>
              </a:spcAft>
              <a:buSzPts val="2400"/>
              <a:buNone/>
            </a:pPr>
            <a:r>
              <a:rPr lang="en" sz="1800" dirty="0">
                <a:solidFill>
                  <a:schemeClr val="lt2"/>
                </a:solidFill>
              </a:rPr>
              <a:t>San José State </a:t>
            </a:r>
            <a:r>
              <a:rPr lang="en" sz="1800" dirty="0" smtClean="0">
                <a:solidFill>
                  <a:schemeClr val="lt2"/>
                </a:solidFill>
              </a:rPr>
              <a:t>University, California</a:t>
            </a:r>
          </a:p>
          <a:p>
            <a:pPr marL="0" lvl="0" indent="0" algn="l" rtl="0">
              <a:lnSpc>
                <a:spcPct val="100000"/>
              </a:lnSpc>
              <a:spcBef>
                <a:spcPts val="0"/>
              </a:spcBef>
              <a:spcAft>
                <a:spcPts val="0"/>
              </a:spcAft>
              <a:buSzPts val="2400"/>
              <a:buNone/>
            </a:pPr>
            <a:r>
              <a:rPr lang="en" sz="1800" dirty="0" smtClean="0"/>
              <a:t>October 2023</a:t>
            </a:r>
            <a:endParaRPr sz="1800" dirty="0"/>
          </a:p>
          <a:p>
            <a:pPr marL="0" lvl="0" indent="0" algn="l" rtl="0">
              <a:lnSpc>
                <a:spcPct val="100000"/>
              </a:lnSpc>
              <a:spcBef>
                <a:spcPts val="0"/>
              </a:spcBef>
              <a:spcAft>
                <a:spcPts val="0"/>
              </a:spcAft>
              <a:buSzPts val="2400"/>
              <a:buNone/>
            </a:pPr>
            <a:endParaRPr sz="19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2"/>
        <p:cNvGrpSpPr/>
        <p:nvPr/>
      </p:nvGrpSpPr>
      <p:grpSpPr>
        <a:xfrm>
          <a:off x="0" y="0"/>
          <a:ext cx="0" cy="0"/>
          <a:chOff x="0" y="0"/>
          <a:chExt cx="0" cy="0"/>
        </a:xfrm>
      </p:grpSpPr>
      <p:sp>
        <p:nvSpPr>
          <p:cNvPr id="213" name="Google Shape;213;p30"/>
          <p:cNvSpPr txBox="1">
            <a:spLocks noGrp="1"/>
          </p:cNvSpPr>
          <p:nvPr>
            <p:ph type="title"/>
          </p:nvPr>
        </p:nvSpPr>
        <p:spPr>
          <a:xfrm>
            <a:off x="713250" y="315175"/>
            <a:ext cx="7717500" cy="1084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6000"/>
              <a:buNone/>
            </a:pPr>
            <a:r>
              <a:rPr lang="en"/>
              <a:t>Research Question</a:t>
            </a:r>
            <a:endParaRPr/>
          </a:p>
        </p:txBody>
      </p:sp>
      <p:sp>
        <p:nvSpPr>
          <p:cNvPr id="214" name="Google Shape;214;p30"/>
          <p:cNvSpPr txBox="1">
            <a:spLocks noGrp="1"/>
          </p:cNvSpPr>
          <p:nvPr>
            <p:ph type="subTitle" idx="1"/>
          </p:nvPr>
        </p:nvSpPr>
        <p:spPr>
          <a:xfrm>
            <a:off x="1189703" y="1399375"/>
            <a:ext cx="6386872" cy="15630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800"/>
              <a:buNone/>
            </a:pPr>
            <a:r>
              <a:rPr lang="en" sz="2300" b="1" i="1" dirty="0">
                <a:solidFill>
                  <a:srgbClr val="000000"/>
                </a:solidFill>
              </a:rPr>
              <a:t>What are impactful ways to address significant health problems facing a large number of children and adolescents through nutrition programs &amp; related education in public schools? </a:t>
            </a:r>
            <a:endParaRPr sz="3000" b="1" dirty="0">
              <a:solidFill>
                <a:schemeClr val="dk2"/>
              </a:solidFill>
            </a:endParaRPr>
          </a:p>
        </p:txBody>
      </p:sp>
      <p:grpSp>
        <p:nvGrpSpPr>
          <p:cNvPr id="215" name="Google Shape;215;p30"/>
          <p:cNvGrpSpPr/>
          <p:nvPr/>
        </p:nvGrpSpPr>
        <p:grpSpPr>
          <a:xfrm>
            <a:off x="-12" y="539500"/>
            <a:ext cx="714384" cy="662400"/>
            <a:chOff x="0" y="539500"/>
            <a:chExt cx="713100" cy="662400"/>
          </a:xfrm>
        </p:grpSpPr>
        <p:sp>
          <p:nvSpPr>
            <p:cNvPr id="216" name="Google Shape;216;p30"/>
            <p:cNvSpPr/>
            <p:nvPr/>
          </p:nvSpPr>
          <p:spPr>
            <a:xfrm>
              <a:off x="0" y="926700"/>
              <a:ext cx="713100" cy="81600"/>
            </a:xfrm>
            <a:prstGeom prst="rect">
              <a:avLst/>
            </a:prstGeom>
            <a:solidFill>
              <a:srgbClr val="6AA8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p30"/>
            <p:cNvSpPr/>
            <p:nvPr/>
          </p:nvSpPr>
          <p:spPr>
            <a:xfrm>
              <a:off x="0" y="733100"/>
              <a:ext cx="713100" cy="81600"/>
            </a:xfrm>
            <a:prstGeom prst="rect">
              <a:avLst/>
            </a:prstGeom>
            <a:solidFill>
              <a:srgbClr val="FE7F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p30"/>
            <p:cNvSpPr/>
            <p:nvPr/>
          </p:nvSpPr>
          <p:spPr>
            <a:xfrm>
              <a:off x="0" y="1120300"/>
              <a:ext cx="713100" cy="816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p30"/>
            <p:cNvSpPr/>
            <p:nvPr/>
          </p:nvSpPr>
          <p:spPr>
            <a:xfrm>
              <a:off x="0" y="539500"/>
              <a:ext cx="713100" cy="81600"/>
            </a:xfrm>
            <a:prstGeom prst="rect">
              <a:avLst/>
            </a:prstGeom>
            <a:solidFill>
              <a:srgbClr val="EF47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20" name="Google Shape;220;p30"/>
          <p:cNvGrpSpPr/>
          <p:nvPr/>
        </p:nvGrpSpPr>
        <p:grpSpPr>
          <a:xfrm>
            <a:off x="8430713" y="539500"/>
            <a:ext cx="714384" cy="662400"/>
            <a:chOff x="0" y="539500"/>
            <a:chExt cx="713100" cy="662400"/>
          </a:xfrm>
        </p:grpSpPr>
        <p:sp>
          <p:nvSpPr>
            <p:cNvPr id="221" name="Google Shape;221;p30"/>
            <p:cNvSpPr/>
            <p:nvPr/>
          </p:nvSpPr>
          <p:spPr>
            <a:xfrm>
              <a:off x="0" y="926700"/>
              <a:ext cx="713100" cy="81600"/>
            </a:xfrm>
            <a:prstGeom prst="rect">
              <a:avLst/>
            </a:prstGeom>
            <a:solidFill>
              <a:srgbClr val="6AA8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30"/>
            <p:cNvSpPr/>
            <p:nvPr/>
          </p:nvSpPr>
          <p:spPr>
            <a:xfrm>
              <a:off x="0" y="733100"/>
              <a:ext cx="713100" cy="81600"/>
            </a:xfrm>
            <a:prstGeom prst="rect">
              <a:avLst/>
            </a:prstGeom>
            <a:solidFill>
              <a:srgbClr val="FE7F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p30"/>
            <p:cNvSpPr/>
            <p:nvPr/>
          </p:nvSpPr>
          <p:spPr>
            <a:xfrm>
              <a:off x="0" y="1120300"/>
              <a:ext cx="713100" cy="816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p30"/>
            <p:cNvSpPr/>
            <p:nvPr/>
          </p:nvSpPr>
          <p:spPr>
            <a:xfrm>
              <a:off x="0" y="539500"/>
              <a:ext cx="713100" cy="81600"/>
            </a:xfrm>
            <a:prstGeom prst="rect">
              <a:avLst/>
            </a:prstGeom>
            <a:solidFill>
              <a:srgbClr val="EF47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4"/>
          <p:cNvSpPr txBox="1"/>
          <p:nvPr/>
        </p:nvSpPr>
        <p:spPr>
          <a:xfrm>
            <a:off x="838200" y="325325"/>
            <a:ext cx="7446818" cy="100023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5900" b="1" i="0" u="none" strike="noStrike" cap="none" dirty="0" smtClean="0">
                <a:solidFill>
                  <a:srgbClr val="000000"/>
                </a:solidFill>
                <a:latin typeface="Kreon"/>
                <a:ea typeface="Kreon"/>
                <a:cs typeface="Kreon"/>
                <a:sym typeface="Kreon"/>
              </a:rPr>
              <a:t>Research Methodology</a:t>
            </a:r>
            <a:endParaRPr sz="5900" b="1" i="0" u="none" strike="noStrike" cap="none" dirty="0">
              <a:solidFill>
                <a:srgbClr val="000000"/>
              </a:solidFill>
              <a:latin typeface="Kreon"/>
              <a:ea typeface="Kreon"/>
              <a:cs typeface="Kreon"/>
              <a:sym typeface="Kreon"/>
            </a:endParaRPr>
          </a:p>
        </p:txBody>
      </p:sp>
      <p:sp>
        <p:nvSpPr>
          <p:cNvPr id="267" name="Google Shape;267;p34"/>
          <p:cNvSpPr txBox="1"/>
          <p:nvPr/>
        </p:nvSpPr>
        <p:spPr>
          <a:xfrm>
            <a:off x="297873" y="2368325"/>
            <a:ext cx="8246902" cy="238522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2400" b="1" i="1" u="none" strike="noStrike" cap="none" dirty="0">
                <a:solidFill>
                  <a:srgbClr val="000000"/>
                </a:solidFill>
                <a:latin typeface="Kreon"/>
                <a:ea typeface="Kreon"/>
                <a:cs typeface="Kreon"/>
                <a:sym typeface="Kreon"/>
              </a:rPr>
              <a:t>Documentary Film</a:t>
            </a:r>
            <a:r>
              <a:rPr lang="en" sz="2400" b="0" i="1" u="none" strike="noStrike" cap="none" dirty="0">
                <a:solidFill>
                  <a:srgbClr val="000000"/>
                </a:solidFill>
                <a:latin typeface="Kreon"/>
                <a:ea typeface="Kreon"/>
                <a:cs typeface="Kreon"/>
                <a:sym typeface="Kreon"/>
              </a:rPr>
              <a:t>:  </a:t>
            </a:r>
            <a:endParaRPr dirty="0"/>
          </a:p>
          <a:p>
            <a:pPr marL="0" marR="0" lvl="0" indent="0" algn="ctr" rtl="0">
              <a:lnSpc>
                <a:spcPct val="100000"/>
              </a:lnSpc>
              <a:spcBef>
                <a:spcPts val="1000"/>
              </a:spcBef>
              <a:spcAft>
                <a:spcPts val="0"/>
              </a:spcAft>
              <a:buNone/>
            </a:pPr>
            <a:r>
              <a:rPr lang="en" sz="2000" b="0" i="1" u="none" strike="noStrike" cap="none" dirty="0">
                <a:solidFill>
                  <a:srgbClr val="000000"/>
                </a:solidFill>
                <a:latin typeface="Kreon"/>
                <a:ea typeface="Kreon"/>
                <a:cs typeface="Kreon"/>
                <a:sym typeface="Kreon"/>
              </a:rPr>
              <a:t>An exploratory, qualitative research method </a:t>
            </a:r>
            <a:endParaRPr sz="2000" b="0" i="1" u="none" strike="noStrike" cap="none" dirty="0">
              <a:solidFill>
                <a:srgbClr val="000000"/>
              </a:solidFill>
              <a:latin typeface="Kreon"/>
              <a:ea typeface="Kreon"/>
              <a:cs typeface="Kreon"/>
              <a:sym typeface="Kreon"/>
            </a:endParaRPr>
          </a:p>
          <a:p>
            <a:pPr marL="457200" marR="0" lvl="0" indent="-355600" algn="ctr" rtl="0">
              <a:lnSpc>
                <a:spcPct val="100000"/>
              </a:lnSpc>
              <a:spcBef>
                <a:spcPts val="1000"/>
              </a:spcBef>
              <a:spcAft>
                <a:spcPts val="0"/>
              </a:spcAft>
              <a:buSzPts val="2000"/>
              <a:buFont typeface="Kreon"/>
              <a:buChar char="●"/>
            </a:pPr>
            <a:r>
              <a:rPr lang="en" sz="2000" b="0" i="1" u="none" strike="noStrike" cap="none" dirty="0">
                <a:solidFill>
                  <a:srgbClr val="000000"/>
                </a:solidFill>
                <a:latin typeface="Kreon"/>
                <a:ea typeface="Kreon"/>
                <a:cs typeface="Kreon"/>
                <a:sym typeface="Kreon"/>
              </a:rPr>
              <a:t>to collect and a</a:t>
            </a:r>
            <a:r>
              <a:rPr lang="en" sz="2000" i="1" dirty="0">
                <a:latin typeface="Kreon"/>
                <a:ea typeface="Kreon"/>
                <a:cs typeface="Kreon"/>
                <a:sym typeface="Kreon"/>
              </a:rPr>
              <a:t>nalyze pertinent descriptive research data </a:t>
            </a:r>
            <a:endParaRPr sz="2000" i="1" dirty="0">
              <a:latin typeface="Kreon"/>
              <a:ea typeface="Kreon"/>
              <a:cs typeface="Kreon"/>
              <a:sym typeface="Kreon"/>
            </a:endParaRPr>
          </a:p>
          <a:p>
            <a:pPr marL="457200" marR="0" lvl="0" indent="-355600" algn="ctr" rtl="0">
              <a:lnSpc>
                <a:spcPct val="100000"/>
              </a:lnSpc>
              <a:spcBef>
                <a:spcPts val="1000"/>
              </a:spcBef>
              <a:spcAft>
                <a:spcPts val="0"/>
              </a:spcAft>
              <a:buSzPts val="2000"/>
              <a:buFont typeface="Kreon"/>
              <a:buChar char="●"/>
            </a:pPr>
            <a:r>
              <a:rPr lang="en" sz="2000" i="1" dirty="0">
                <a:latin typeface="Kreon"/>
                <a:ea typeface="Kreon"/>
                <a:cs typeface="Kreon"/>
                <a:sym typeface="Kreon"/>
              </a:rPr>
              <a:t>to </a:t>
            </a:r>
            <a:r>
              <a:rPr lang="en" sz="2000" b="0" i="1" u="none" strike="noStrike" cap="none" dirty="0">
                <a:solidFill>
                  <a:srgbClr val="000000"/>
                </a:solidFill>
                <a:latin typeface="Kreon"/>
                <a:ea typeface="Kreon"/>
                <a:cs typeface="Kreon"/>
                <a:sym typeface="Kreon"/>
              </a:rPr>
              <a:t>illuminate current </a:t>
            </a:r>
            <a:r>
              <a:rPr lang="en" sz="2000" b="0" i="1" u="none" strike="noStrike" cap="none" dirty="0" smtClean="0">
                <a:solidFill>
                  <a:srgbClr val="000000"/>
                </a:solidFill>
                <a:latin typeface="Kreon"/>
                <a:ea typeface="Kreon"/>
                <a:cs typeface="Kreon"/>
                <a:sym typeface="Kreon"/>
              </a:rPr>
              <a:t>systemic challenges </a:t>
            </a:r>
            <a:r>
              <a:rPr lang="en" sz="2000" b="0" i="1" u="none" strike="noStrike" cap="none" dirty="0">
                <a:solidFill>
                  <a:srgbClr val="000000"/>
                </a:solidFill>
                <a:latin typeface="Kreon"/>
                <a:ea typeface="Kreon"/>
                <a:cs typeface="Kreon"/>
                <a:sym typeface="Kreon"/>
              </a:rPr>
              <a:t>a</a:t>
            </a:r>
            <a:r>
              <a:rPr lang="en" sz="2000" i="1" dirty="0">
                <a:latin typeface="Kreon"/>
                <a:ea typeface="Kreon"/>
                <a:cs typeface="Kreon"/>
                <a:sym typeface="Kreon"/>
              </a:rPr>
              <a:t>s well as </a:t>
            </a:r>
            <a:r>
              <a:rPr lang="en" sz="2000" i="1" dirty="0" smtClean="0">
                <a:latin typeface="Kreon"/>
                <a:ea typeface="Kreon"/>
                <a:cs typeface="Kreon"/>
                <a:sym typeface="Kreon"/>
              </a:rPr>
              <a:t>strategies</a:t>
            </a:r>
            <a:r>
              <a:rPr lang="en" sz="2000" b="0" i="1" u="none" strike="noStrike" cap="none" dirty="0" smtClean="0">
                <a:solidFill>
                  <a:srgbClr val="000000"/>
                </a:solidFill>
                <a:latin typeface="Kreon"/>
                <a:ea typeface="Kreon"/>
                <a:cs typeface="Kreon"/>
                <a:sym typeface="Kreon"/>
              </a:rPr>
              <a:t> </a:t>
            </a:r>
            <a:r>
              <a:rPr lang="en" sz="2000" i="1" dirty="0">
                <a:latin typeface="Kreon"/>
                <a:ea typeface="Kreon"/>
                <a:cs typeface="Kreon"/>
                <a:sym typeface="Kreon"/>
              </a:rPr>
              <a:t>to address</a:t>
            </a:r>
            <a:r>
              <a:rPr lang="en" sz="2000" b="0" i="1" u="none" strike="noStrike" cap="none" dirty="0">
                <a:solidFill>
                  <a:srgbClr val="000000"/>
                </a:solidFill>
                <a:latin typeface="Kreon"/>
                <a:ea typeface="Kreon"/>
                <a:cs typeface="Kreon"/>
                <a:sym typeface="Kreon"/>
              </a:rPr>
              <a:t> health injustices </a:t>
            </a:r>
            <a:r>
              <a:rPr lang="en" sz="2000" i="1" dirty="0">
                <a:latin typeface="Kreon"/>
                <a:ea typeface="Kreon"/>
                <a:cs typeface="Kreon"/>
                <a:sym typeface="Kreon"/>
              </a:rPr>
              <a:t>facing students </a:t>
            </a:r>
            <a:r>
              <a:rPr lang="en" sz="2000" b="0" i="1" u="none" strike="noStrike" cap="none" dirty="0">
                <a:solidFill>
                  <a:srgbClr val="000000"/>
                </a:solidFill>
                <a:latin typeface="Kreon"/>
                <a:ea typeface="Kreon"/>
                <a:cs typeface="Kreon"/>
                <a:sym typeface="Kreon"/>
              </a:rPr>
              <a:t>through </a:t>
            </a:r>
            <a:r>
              <a:rPr lang="en" sz="2000" b="0" i="1" u="none" strike="noStrike" cap="none" dirty="0" smtClean="0">
                <a:solidFill>
                  <a:srgbClr val="000000"/>
                </a:solidFill>
                <a:latin typeface="Kreon"/>
                <a:ea typeface="Kreon"/>
                <a:cs typeface="Kreon"/>
                <a:sym typeface="Kreon"/>
              </a:rPr>
              <a:t>improved </a:t>
            </a:r>
            <a:r>
              <a:rPr lang="en" sz="2000" b="0" i="1" u="none" strike="noStrike" cap="none" dirty="0">
                <a:solidFill>
                  <a:srgbClr val="000000"/>
                </a:solidFill>
                <a:latin typeface="Kreon"/>
                <a:ea typeface="Kreon"/>
                <a:cs typeface="Kreon"/>
                <a:sym typeface="Kreon"/>
              </a:rPr>
              <a:t>school nutrition program</a:t>
            </a:r>
            <a:r>
              <a:rPr lang="en" sz="2000" i="1" dirty="0">
                <a:latin typeface="Kreon"/>
                <a:ea typeface="Kreon"/>
                <a:cs typeface="Kreon"/>
                <a:sym typeface="Kreon"/>
              </a:rPr>
              <a:t>ming</a:t>
            </a:r>
            <a:r>
              <a:rPr lang="en" sz="2000" b="0" i="1" u="none" strike="noStrike" cap="none" dirty="0">
                <a:solidFill>
                  <a:srgbClr val="000000"/>
                </a:solidFill>
                <a:latin typeface="Kreon"/>
                <a:ea typeface="Kreon"/>
                <a:cs typeface="Kreon"/>
                <a:sym typeface="Kreon"/>
              </a:rPr>
              <a:t> and experiential </a:t>
            </a:r>
            <a:r>
              <a:rPr lang="en" sz="2000" i="1" dirty="0">
                <a:latin typeface="Kreon"/>
                <a:ea typeface="Kreon"/>
                <a:cs typeface="Kreon"/>
                <a:sym typeface="Kreon"/>
              </a:rPr>
              <a:t>e</a:t>
            </a:r>
            <a:r>
              <a:rPr lang="en" sz="2000" b="0" i="1" u="none" strike="noStrike" cap="none" dirty="0">
                <a:solidFill>
                  <a:srgbClr val="000000"/>
                </a:solidFill>
                <a:latin typeface="Kreon"/>
                <a:ea typeface="Kreon"/>
                <a:cs typeface="Kreon"/>
                <a:sym typeface="Kreon"/>
              </a:rPr>
              <a:t>ducation about sustainable agriculture</a:t>
            </a:r>
            <a:endParaRPr sz="2000" b="0" i="1" u="none" strike="noStrike" cap="none" dirty="0">
              <a:solidFill>
                <a:srgbClr val="000000"/>
              </a:solidFill>
              <a:latin typeface="Kreon"/>
              <a:ea typeface="Kreon"/>
              <a:cs typeface="Kreon"/>
              <a:sym typeface="Kreon"/>
            </a:endParaRPr>
          </a:p>
        </p:txBody>
      </p:sp>
      <p:sp>
        <p:nvSpPr>
          <p:cNvPr id="268" name="Google Shape;268;p34"/>
          <p:cNvSpPr/>
          <p:nvPr/>
        </p:nvSpPr>
        <p:spPr>
          <a:xfrm>
            <a:off x="4454820" y="2417862"/>
            <a:ext cx="234360"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 </a:t>
            </a:r>
            <a:endParaRPr/>
          </a:p>
        </p:txBody>
      </p:sp>
      <p:pic>
        <p:nvPicPr>
          <p:cNvPr id="269" name="Google Shape;269;p34"/>
          <p:cNvPicPr preferRelativeResize="0"/>
          <p:nvPr/>
        </p:nvPicPr>
        <p:blipFill>
          <a:blip r:embed="rId3">
            <a:alphaModFix/>
          </a:blip>
          <a:stretch>
            <a:fillRect/>
          </a:stretch>
        </p:blipFill>
        <p:spPr>
          <a:xfrm>
            <a:off x="0" y="1364725"/>
            <a:ext cx="9144000" cy="964700"/>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2"/>
        <p:cNvGrpSpPr/>
        <p:nvPr/>
      </p:nvGrpSpPr>
      <p:grpSpPr>
        <a:xfrm>
          <a:off x="0" y="0"/>
          <a:ext cx="0" cy="0"/>
          <a:chOff x="0" y="0"/>
          <a:chExt cx="0" cy="0"/>
        </a:xfrm>
      </p:grpSpPr>
      <p:sp>
        <p:nvSpPr>
          <p:cNvPr id="283" name="Google Shape;283;p36"/>
          <p:cNvSpPr txBox="1">
            <a:spLocks noGrp="1"/>
          </p:cNvSpPr>
          <p:nvPr>
            <p:ph type="subTitle" idx="1"/>
          </p:nvPr>
        </p:nvSpPr>
        <p:spPr>
          <a:xfrm>
            <a:off x="0" y="3449782"/>
            <a:ext cx="8837400" cy="142009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800"/>
              <a:buNone/>
            </a:pPr>
            <a:endParaRPr sz="600" dirty="0"/>
          </a:p>
          <a:p>
            <a:pPr marL="457200" lvl="0" indent="-387350" algn="ctr" rtl="0">
              <a:lnSpc>
                <a:spcPct val="115000"/>
              </a:lnSpc>
              <a:spcBef>
                <a:spcPts val="0"/>
              </a:spcBef>
              <a:spcAft>
                <a:spcPts val="0"/>
              </a:spcAft>
              <a:buSzPts val="2500"/>
              <a:buChar char="-"/>
            </a:pPr>
            <a:r>
              <a:rPr lang="en" sz="2300" b="1" dirty="0"/>
              <a:t>Los Gatos High School </a:t>
            </a:r>
            <a:r>
              <a:rPr lang="en" sz="2300" dirty="0"/>
              <a:t>(suburban)</a:t>
            </a:r>
            <a:endParaRPr sz="2300" dirty="0"/>
          </a:p>
          <a:p>
            <a:pPr marL="457200" lvl="0" indent="-387350" algn="ctr" rtl="0">
              <a:lnSpc>
                <a:spcPct val="115000"/>
              </a:lnSpc>
              <a:spcBef>
                <a:spcPts val="0"/>
              </a:spcBef>
              <a:spcAft>
                <a:spcPts val="0"/>
              </a:spcAft>
              <a:buSzPts val="2500"/>
              <a:buChar char="-"/>
            </a:pPr>
            <a:r>
              <a:rPr lang="en" sz="2300" b="1" dirty="0"/>
              <a:t>Lowell High School </a:t>
            </a:r>
            <a:r>
              <a:rPr lang="en" sz="2300" dirty="0"/>
              <a:t>(urban)</a:t>
            </a:r>
            <a:endParaRPr sz="2300" dirty="0"/>
          </a:p>
          <a:p>
            <a:pPr marL="457200" lvl="0" indent="-374650" algn="ctr" rtl="0">
              <a:lnSpc>
                <a:spcPct val="115000"/>
              </a:lnSpc>
              <a:spcBef>
                <a:spcPts val="0"/>
              </a:spcBef>
              <a:spcAft>
                <a:spcPts val="0"/>
              </a:spcAft>
              <a:buSzPts val="2300"/>
              <a:buChar char="-"/>
            </a:pPr>
            <a:r>
              <a:rPr lang="en" sz="2300" b="1" dirty="0"/>
              <a:t>Cambria Grammar School </a:t>
            </a:r>
            <a:r>
              <a:rPr lang="en" sz="2300" dirty="0"/>
              <a:t>(rural/coastal)</a:t>
            </a:r>
            <a:endParaRPr sz="2300" dirty="0"/>
          </a:p>
        </p:txBody>
      </p:sp>
      <p:sp>
        <p:nvSpPr>
          <p:cNvPr id="284" name="Google Shape;284;p36"/>
          <p:cNvSpPr txBox="1">
            <a:spLocks noGrp="1"/>
          </p:cNvSpPr>
          <p:nvPr>
            <p:ph type="title" idx="2"/>
          </p:nvPr>
        </p:nvSpPr>
        <p:spPr>
          <a:xfrm>
            <a:off x="943898" y="1911099"/>
            <a:ext cx="7423354" cy="1469409"/>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6000"/>
              <a:buNone/>
            </a:pPr>
            <a:r>
              <a:rPr lang="en" sz="4100" dirty="0" smtClean="0"/>
              <a:t>Research Settings:  </a:t>
            </a:r>
            <a:br>
              <a:rPr lang="en" sz="4100" dirty="0" smtClean="0"/>
            </a:br>
            <a:r>
              <a:rPr lang="en" sz="3800" dirty="0" smtClean="0"/>
              <a:t>Three California Public Schools</a:t>
            </a:r>
            <a:r>
              <a:rPr lang="en" sz="4100" dirty="0"/>
              <a:t/>
            </a:r>
            <a:br>
              <a:rPr lang="en" sz="4100" dirty="0"/>
            </a:br>
            <a:r>
              <a:rPr lang="en" sz="2800" i="1" dirty="0" smtClean="0"/>
              <a:t>Viable Contexts </a:t>
            </a:r>
            <a:r>
              <a:rPr lang="en" sz="2800" i="1" dirty="0"/>
              <a:t>for Exploring the Issues</a:t>
            </a:r>
            <a:endParaRPr sz="2800" i="1" dirty="0"/>
          </a:p>
        </p:txBody>
      </p:sp>
      <p:sp>
        <p:nvSpPr>
          <p:cNvPr id="285" name="Google Shape;285;p36"/>
          <p:cNvSpPr txBox="1"/>
          <p:nvPr/>
        </p:nvSpPr>
        <p:spPr>
          <a:xfrm>
            <a:off x="5319550" y="4603750"/>
            <a:ext cx="335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Kreon"/>
              <a:ea typeface="Kreon"/>
              <a:cs typeface="Kreon"/>
              <a:sym typeface="Kreon"/>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9"/>
        <p:cNvGrpSpPr/>
        <p:nvPr/>
      </p:nvGrpSpPr>
      <p:grpSpPr>
        <a:xfrm>
          <a:off x="0" y="0"/>
          <a:ext cx="0" cy="0"/>
          <a:chOff x="0" y="0"/>
          <a:chExt cx="0" cy="0"/>
        </a:xfrm>
      </p:grpSpPr>
      <p:sp>
        <p:nvSpPr>
          <p:cNvPr id="290" name="Google Shape;290;p37"/>
          <p:cNvSpPr txBox="1">
            <a:spLocks noGrp="1"/>
          </p:cNvSpPr>
          <p:nvPr>
            <p:ph type="subTitle" idx="1"/>
          </p:nvPr>
        </p:nvSpPr>
        <p:spPr>
          <a:xfrm>
            <a:off x="0" y="2812025"/>
            <a:ext cx="8837300" cy="1492449"/>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800"/>
              <a:buNone/>
            </a:pPr>
            <a:r>
              <a:rPr lang="en" sz="2000" i="1" dirty="0"/>
              <a:t>43 individuals interviewed</a:t>
            </a:r>
            <a:endParaRPr sz="2000" i="1" dirty="0"/>
          </a:p>
          <a:p>
            <a:pPr marL="457200" lvl="0" indent="-387350" algn="l" rtl="0">
              <a:lnSpc>
                <a:spcPct val="100000"/>
              </a:lnSpc>
              <a:spcBef>
                <a:spcPts val="0"/>
              </a:spcBef>
              <a:spcAft>
                <a:spcPts val="0"/>
              </a:spcAft>
              <a:buSzPts val="2500"/>
              <a:buChar char="-"/>
            </a:pPr>
            <a:r>
              <a:rPr lang="en" sz="1900" b="1" dirty="0"/>
              <a:t>Los Gatos High School (39) </a:t>
            </a:r>
            <a:r>
              <a:rPr lang="en" sz="1900" dirty="0"/>
              <a:t>- administrators, teachers, cafeteria workers, chef/consultants, parents, students (in Agroecology class and </a:t>
            </a:r>
            <a:r>
              <a:rPr lang="en" sz="1900" dirty="0" smtClean="0"/>
              <a:t>school cafeteria</a:t>
            </a:r>
            <a:r>
              <a:rPr lang="en" sz="1900" dirty="0"/>
              <a:t>)</a:t>
            </a:r>
            <a:endParaRPr sz="1900" dirty="0"/>
          </a:p>
          <a:p>
            <a:pPr marL="457200" lvl="0" indent="-374650" algn="l" rtl="0">
              <a:lnSpc>
                <a:spcPct val="100000"/>
              </a:lnSpc>
              <a:spcBef>
                <a:spcPts val="1000"/>
              </a:spcBef>
              <a:spcAft>
                <a:spcPts val="0"/>
              </a:spcAft>
              <a:buSzPts val="2300"/>
              <a:buChar char="-"/>
            </a:pPr>
            <a:r>
              <a:rPr lang="en" sz="1900" b="1" dirty="0"/>
              <a:t>Lowell High School (2) </a:t>
            </a:r>
            <a:r>
              <a:rPr lang="en" sz="1900" dirty="0" smtClean="0"/>
              <a:t>– teachers of AP </a:t>
            </a:r>
            <a:r>
              <a:rPr lang="en" sz="1900" dirty="0"/>
              <a:t>Environmental Class in </a:t>
            </a:r>
            <a:r>
              <a:rPr lang="en" sz="1900" dirty="0" smtClean="0"/>
              <a:t>the school garden and the cooperative, community-based agriculture program </a:t>
            </a:r>
            <a:endParaRPr sz="1900" dirty="0"/>
          </a:p>
          <a:p>
            <a:pPr marL="457200" lvl="0" indent="-361950" algn="l" rtl="0">
              <a:lnSpc>
                <a:spcPct val="100000"/>
              </a:lnSpc>
              <a:spcBef>
                <a:spcPts val="1000"/>
              </a:spcBef>
              <a:spcAft>
                <a:spcPts val="0"/>
              </a:spcAft>
              <a:buSzPts val="2100"/>
              <a:buChar char="-"/>
            </a:pPr>
            <a:r>
              <a:rPr lang="en" sz="1900" b="1" dirty="0"/>
              <a:t>Cambria Grammar School (2) </a:t>
            </a:r>
            <a:r>
              <a:rPr lang="en" sz="1900" dirty="0"/>
              <a:t>- administrator, garden learning </a:t>
            </a:r>
            <a:r>
              <a:rPr lang="en" sz="1900" dirty="0" smtClean="0"/>
              <a:t>teacher, food bank</a:t>
            </a:r>
            <a:endParaRPr sz="1900" dirty="0"/>
          </a:p>
        </p:txBody>
      </p:sp>
      <p:sp>
        <p:nvSpPr>
          <p:cNvPr id="291" name="Google Shape;291;p37"/>
          <p:cNvSpPr txBox="1">
            <a:spLocks noGrp="1"/>
          </p:cNvSpPr>
          <p:nvPr>
            <p:ph type="title" idx="2"/>
          </p:nvPr>
        </p:nvSpPr>
        <p:spPr>
          <a:xfrm>
            <a:off x="1651475" y="1641400"/>
            <a:ext cx="5950200" cy="1052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6000"/>
              <a:buNone/>
            </a:pPr>
            <a:r>
              <a:rPr lang="en" sz="4100" dirty="0"/>
              <a:t>Participant Selection</a:t>
            </a:r>
            <a:br>
              <a:rPr lang="en" sz="4100" dirty="0"/>
            </a:br>
            <a:r>
              <a:rPr lang="en" sz="4100" dirty="0"/>
              <a:t>  </a:t>
            </a:r>
            <a:r>
              <a:rPr lang="en" sz="2800" i="1" dirty="0"/>
              <a:t>Purposeful Sampling  </a:t>
            </a:r>
            <a:r>
              <a:rPr lang="en" sz="1600" b="0" dirty="0"/>
              <a:t>(Patton, 2002; Suri, 2011) </a:t>
            </a:r>
            <a:endParaRPr sz="1600" b="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0"/>
                                        </p:tgtEl>
                                        <p:attrNameLst>
                                          <p:attrName>style.visibility</p:attrName>
                                        </p:attrNameLst>
                                      </p:cBhvr>
                                      <p:to>
                                        <p:strVal val="visible"/>
                                      </p:to>
                                    </p:set>
                                    <p:animEffect transition="in" filter="fade">
                                      <p:cBhvr>
                                        <p:cTn id="7" dur="1000"/>
                                        <p:tgtEl>
                                          <p:spTgt spid="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F9FCF8"/>
            </a:gs>
            <a:gs pos="74000">
              <a:srgbClr val="CDE4C4"/>
            </a:gs>
            <a:gs pos="83000">
              <a:srgbClr val="CDE4C4"/>
            </a:gs>
            <a:gs pos="100000">
              <a:srgbClr val="DEEDD7"/>
            </a:gs>
          </a:gsLst>
          <a:lin ang="5400000" scaled="0"/>
        </a:gradFill>
        <a:effectLst/>
      </p:bgPr>
    </p:bg>
    <p:spTree>
      <p:nvGrpSpPr>
        <p:cNvPr id="1" name="Shape 313"/>
        <p:cNvGrpSpPr/>
        <p:nvPr/>
      </p:nvGrpSpPr>
      <p:grpSpPr>
        <a:xfrm>
          <a:off x="0" y="0"/>
          <a:ext cx="0" cy="0"/>
          <a:chOff x="0" y="0"/>
          <a:chExt cx="0" cy="0"/>
        </a:xfrm>
      </p:grpSpPr>
      <p:pic>
        <p:nvPicPr>
          <p:cNvPr id="314" name="Google Shape;314;p41"/>
          <p:cNvPicPr preferRelativeResize="0"/>
          <p:nvPr/>
        </p:nvPicPr>
        <p:blipFill>
          <a:blip r:embed="rId3">
            <a:alphaModFix/>
          </a:blip>
          <a:stretch>
            <a:fillRect/>
          </a:stretch>
        </p:blipFill>
        <p:spPr>
          <a:xfrm>
            <a:off x="743227" y="1268450"/>
            <a:ext cx="2860288" cy="2049750"/>
          </a:xfrm>
          <a:prstGeom prst="rect">
            <a:avLst/>
          </a:prstGeom>
          <a:noFill/>
          <a:ln>
            <a:noFill/>
          </a:ln>
        </p:spPr>
      </p:pic>
      <p:grpSp>
        <p:nvGrpSpPr>
          <p:cNvPr id="315" name="Google Shape;315;p41"/>
          <p:cNvGrpSpPr/>
          <p:nvPr/>
        </p:nvGrpSpPr>
        <p:grpSpPr>
          <a:xfrm rot="-5400000">
            <a:off x="8066199" y="1852435"/>
            <a:ext cx="796601" cy="1359000"/>
            <a:chOff x="840225" y="0"/>
            <a:chExt cx="662400" cy="1359000"/>
          </a:xfrm>
        </p:grpSpPr>
        <p:sp>
          <p:nvSpPr>
            <p:cNvPr id="316" name="Google Shape;316;p41"/>
            <p:cNvSpPr/>
            <p:nvPr/>
          </p:nvSpPr>
          <p:spPr>
            <a:xfrm rot="5400000">
              <a:off x="395125" y="638700"/>
              <a:ext cx="1359000" cy="81600"/>
            </a:xfrm>
            <a:prstGeom prst="rect">
              <a:avLst/>
            </a:prstGeom>
            <a:solidFill>
              <a:srgbClr val="6AA8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p41"/>
            <p:cNvSpPr/>
            <p:nvPr/>
          </p:nvSpPr>
          <p:spPr>
            <a:xfrm rot="5400000">
              <a:off x="588725" y="638700"/>
              <a:ext cx="1359000" cy="81600"/>
            </a:xfrm>
            <a:prstGeom prst="rect">
              <a:avLst/>
            </a:prstGeom>
            <a:solidFill>
              <a:srgbClr val="FE7F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 name="Google Shape;318;p41"/>
            <p:cNvSpPr/>
            <p:nvPr/>
          </p:nvSpPr>
          <p:spPr>
            <a:xfrm rot="5400000">
              <a:off x="201525" y="638700"/>
              <a:ext cx="1359000" cy="816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 name="Google Shape;319;p41"/>
            <p:cNvSpPr/>
            <p:nvPr/>
          </p:nvSpPr>
          <p:spPr>
            <a:xfrm rot="5400000">
              <a:off x="782325" y="638700"/>
              <a:ext cx="1359000" cy="81600"/>
            </a:xfrm>
            <a:prstGeom prst="rect">
              <a:avLst/>
            </a:prstGeom>
            <a:solidFill>
              <a:srgbClr val="EF47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20" name="Google Shape;320;p41"/>
          <p:cNvSpPr txBox="1">
            <a:spLocks noGrp="1"/>
          </p:cNvSpPr>
          <p:nvPr>
            <p:ph type="title"/>
          </p:nvPr>
        </p:nvSpPr>
        <p:spPr>
          <a:xfrm>
            <a:off x="623450" y="159200"/>
            <a:ext cx="7800000" cy="881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 sz="2600" dirty="0" smtClean="0"/>
              <a:t>Limitations of the Study:  Data </a:t>
            </a:r>
            <a:r>
              <a:rPr lang="en" sz="2600" dirty="0"/>
              <a:t>Collection</a:t>
            </a:r>
            <a:endParaRPr sz="2600" dirty="0"/>
          </a:p>
        </p:txBody>
      </p:sp>
      <p:sp>
        <p:nvSpPr>
          <p:cNvPr id="321" name="Google Shape;321;p41"/>
          <p:cNvSpPr txBox="1">
            <a:spLocks noGrp="1"/>
          </p:cNvSpPr>
          <p:nvPr>
            <p:ph type="subTitle" idx="1"/>
          </p:nvPr>
        </p:nvSpPr>
        <p:spPr>
          <a:xfrm>
            <a:off x="298500" y="739150"/>
            <a:ext cx="8273100" cy="6483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400"/>
              <a:buNone/>
            </a:pPr>
            <a:r>
              <a:rPr lang="en" sz="1600" b="1" i="1" dirty="0"/>
              <a:t>Applying Descriptive Data from Three CA Schools </a:t>
            </a:r>
            <a:r>
              <a:rPr lang="en" sz="1600" b="1" i="1" dirty="0" smtClean="0"/>
              <a:t>to Where </a:t>
            </a:r>
            <a:r>
              <a:rPr lang="en" sz="1600" b="1" i="1" dirty="0"/>
              <a:t>Students are Heavily Impacted</a:t>
            </a:r>
            <a:endParaRPr sz="1600" b="1" i="1" dirty="0"/>
          </a:p>
        </p:txBody>
      </p:sp>
      <p:grpSp>
        <p:nvGrpSpPr>
          <p:cNvPr id="322" name="Google Shape;322;p41"/>
          <p:cNvGrpSpPr/>
          <p:nvPr/>
        </p:nvGrpSpPr>
        <p:grpSpPr>
          <a:xfrm>
            <a:off x="-12" y="2211725"/>
            <a:ext cx="714384" cy="662400"/>
            <a:chOff x="0" y="539500"/>
            <a:chExt cx="713100" cy="662400"/>
          </a:xfrm>
        </p:grpSpPr>
        <p:sp>
          <p:nvSpPr>
            <p:cNvPr id="323" name="Google Shape;323;p41"/>
            <p:cNvSpPr/>
            <p:nvPr/>
          </p:nvSpPr>
          <p:spPr>
            <a:xfrm>
              <a:off x="0" y="926700"/>
              <a:ext cx="713100" cy="81600"/>
            </a:xfrm>
            <a:prstGeom prst="rect">
              <a:avLst/>
            </a:prstGeom>
            <a:solidFill>
              <a:srgbClr val="6AA8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p41"/>
            <p:cNvSpPr/>
            <p:nvPr/>
          </p:nvSpPr>
          <p:spPr>
            <a:xfrm>
              <a:off x="0" y="733100"/>
              <a:ext cx="713100" cy="81600"/>
            </a:xfrm>
            <a:prstGeom prst="rect">
              <a:avLst/>
            </a:prstGeom>
            <a:solidFill>
              <a:srgbClr val="FE7F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5;p41"/>
            <p:cNvSpPr/>
            <p:nvPr/>
          </p:nvSpPr>
          <p:spPr>
            <a:xfrm>
              <a:off x="0" y="1120300"/>
              <a:ext cx="713100" cy="816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p41"/>
            <p:cNvSpPr/>
            <p:nvPr/>
          </p:nvSpPr>
          <p:spPr>
            <a:xfrm>
              <a:off x="0" y="539500"/>
              <a:ext cx="713100" cy="81600"/>
            </a:xfrm>
            <a:prstGeom prst="rect">
              <a:avLst/>
            </a:prstGeom>
            <a:solidFill>
              <a:srgbClr val="EF47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27" name="Google Shape;327;p41"/>
          <p:cNvGrpSpPr/>
          <p:nvPr/>
        </p:nvGrpSpPr>
        <p:grpSpPr>
          <a:xfrm>
            <a:off x="3617225" y="2167921"/>
            <a:ext cx="2475741" cy="740491"/>
            <a:chOff x="0" y="539500"/>
            <a:chExt cx="713100" cy="662400"/>
          </a:xfrm>
        </p:grpSpPr>
        <p:sp>
          <p:nvSpPr>
            <p:cNvPr id="328" name="Google Shape;328;p41"/>
            <p:cNvSpPr/>
            <p:nvPr/>
          </p:nvSpPr>
          <p:spPr>
            <a:xfrm>
              <a:off x="0" y="926700"/>
              <a:ext cx="713100" cy="81600"/>
            </a:xfrm>
            <a:prstGeom prst="rect">
              <a:avLst/>
            </a:prstGeom>
            <a:solidFill>
              <a:srgbClr val="6AA8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9;p41"/>
            <p:cNvSpPr/>
            <p:nvPr/>
          </p:nvSpPr>
          <p:spPr>
            <a:xfrm>
              <a:off x="0" y="733100"/>
              <a:ext cx="713100" cy="81600"/>
            </a:xfrm>
            <a:prstGeom prst="rect">
              <a:avLst/>
            </a:prstGeom>
            <a:solidFill>
              <a:srgbClr val="FE7F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p41"/>
            <p:cNvSpPr/>
            <p:nvPr/>
          </p:nvSpPr>
          <p:spPr>
            <a:xfrm>
              <a:off x="0" y="1120300"/>
              <a:ext cx="713100" cy="816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31;p41"/>
            <p:cNvSpPr/>
            <p:nvPr/>
          </p:nvSpPr>
          <p:spPr>
            <a:xfrm>
              <a:off x="0" y="539500"/>
              <a:ext cx="713100" cy="81600"/>
            </a:xfrm>
            <a:prstGeom prst="rect">
              <a:avLst/>
            </a:prstGeom>
            <a:solidFill>
              <a:srgbClr val="EF47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332" name="Google Shape;332;p41"/>
          <p:cNvPicPr preferRelativeResize="0"/>
          <p:nvPr/>
        </p:nvPicPr>
        <p:blipFill rotWithShape="1">
          <a:blip r:embed="rId4">
            <a:alphaModFix/>
          </a:blip>
          <a:srcRect/>
          <a:stretch/>
        </p:blipFill>
        <p:spPr>
          <a:xfrm>
            <a:off x="5272116" y="1309875"/>
            <a:ext cx="3151448" cy="1966900"/>
          </a:xfrm>
          <a:prstGeom prst="rect">
            <a:avLst/>
          </a:prstGeom>
          <a:noFill/>
          <a:ln>
            <a:noFill/>
          </a:ln>
        </p:spPr>
      </p:pic>
      <p:pic>
        <p:nvPicPr>
          <p:cNvPr id="333" name="Google Shape;333;p41"/>
          <p:cNvPicPr preferRelativeResize="0"/>
          <p:nvPr/>
        </p:nvPicPr>
        <p:blipFill rotWithShape="1">
          <a:blip r:embed="rId5">
            <a:alphaModFix/>
          </a:blip>
          <a:srcRect/>
          <a:stretch/>
        </p:blipFill>
        <p:spPr>
          <a:xfrm>
            <a:off x="6851675" y="3110022"/>
            <a:ext cx="1932107" cy="1736591"/>
          </a:xfrm>
          <a:prstGeom prst="rect">
            <a:avLst/>
          </a:prstGeom>
          <a:noFill/>
          <a:ln>
            <a:noFill/>
          </a:ln>
        </p:spPr>
      </p:pic>
      <p:pic>
        <p:nvPicPr>
          <p:cNvPr id="334" name="Google Shape;334;p41"/>
          <p:cNvPicPr preferRelativeResize="0"/>
          <p:nvPr/>
        </p:nvPicPr>
        <p:blipFill rotWithShape="1">
          <a:blip r:embed="rId6">
            <a:alphaModFix/>
          </a:blip>
          <a:srcRect/>
          <a:stretch/>
        </p:blipFill>
        <p:spPr>
          <a:xfrm>
            <a:off x="5272116" y="1184550"/>
            <a:ext cx="3151448" cy="401451"/>
          </a:xfrm>
          <a:prstGeom prst="rect">
            <a:avLst/>
          </a:prstGeom>
          <a:noFill/>
          <a:ln>
            <a:noFill/>
          </a:ln>
        </p:spPr>
      </p:pic>
      <p:pic>
        <p:nvPicPr>
          <p:cNvPr id="335" name="Google Shape;335;p41"/>
          <p:cNvPicPr preferRelativeResize="0"/>
          <p:nvPr/>
        </p:nvPicPr>
        <p:blipFill rotWithShape="1">
          <a:blip r:embed="rId7">
            <a:alphaModFix/>
          </a:blip>
          <a:srcRect/>
          <a:stretch/>
        </p:blipFill>
        <p:spPr>
          <a:xfrm>
            <a:off x="3349107" y="2769690"/>
            <a:ext cx="3097095" cy="2220310"/>
          </a:xfrm>
          <a:prstGeom prst="rect">
            <a:avLst/>
          </a:prstGeom>
          <a:noFill/>
          <a:ln>
            <a:noFill/>
          </a:ln>
        </p:spPr>
      </p:pic>
      <p:pic>
        <p:nvPicPr>
          <p:cNvPr id="336" name="Google Shape;336;p41"/>
          <p:cNvPicPr preferRelativeResize="0"/>
          <p:nvPr/>
        </p:nvPicPr>
        <p:blipFill>
          <a:blip r:embed="rId8">
            <a:alphaModFix/>
          </a:blip>
          <a:stretch>
            <a:fillRect/>
          </a:stretch>
        </p:blipFill>
        <p:spPr>
          <a:xfrm>
            <a:off x="506420" y="3045248"/>
            <a:ext cx="2614551" cy="1881930"/>
          </a:xfrm>
          <a:prstGeom prst="rect">
            <a:avLst/>
          </a:prstGeom>
          <a:noFill/>
          <a:ln>
            <a:noFill/>
          </a:ln>
        </p:spPr>
      </p:pic>
      <p:sp>
        <p:nvSpPr>
          <p:cNvPr id="2" name="TextBox 1"/>
          <p:cNvSpPr txBox="1"/>
          <p:nvPr/>
        </p:nvSpPr>
        <p:spPr>
          <a:xfrm>
            <a:off x="787871" y="2548332"/>
            <a:ext cx="2469136" cy="276999"/>
          </a:xfrm>
          <a:prstGeom prst="rect">
            <a:avLst/>
          </a:prstGeom>
          <a:noFill/>
        </p:spPr>
        <p:txBody>
          <a:bodyPr wrap="square" rtlCol="0">
            <a:spAutoFit/>
          </a:bodyPr>
          <a:lstStyle/>
          <a:p>
            <a:r>
              <a:rPr lang="en-US" sz="1200" b="1" dirty="0" smtClean="0">
                <a:solidFill>
                  <a:srgbClr val="FFFF00"/>
                </a:solidFill>
                <a:latin typeface="Kreon" panose="020B0604020202020204" charset="0"/>
              </a:rPr>
              <a:t>Los Gatos High School (suburban)</a:t>
            </a:r>
            <a:endParaRPr lang="en-US" sz="1200" b="1" dirty="0">
              <a:solidFill>
                <a:srgbClr val="FFFF00"/>
              </a:solidFill>
              <a:latin typeface="Kreon" panose="020B0604020202020204" charset="0"/>
            </a:endParaRPr>
          </a:p>
        </p:txBody>
      </p:sp>
      <p:sp>
        <p:nvSpPr>
          <p:cNvPr id="4" name="Rectangle 3"/>
          <p:cNvSpPr/>
          <p:nvPr/>
        </p:nvSpPr>
        <p:spPr>
          <a:xfrm>
            <a:off x="1227262" y="4685445"/>
            <a:ext cx="1944763" cy="276999"/>
          </a:xfrm>
          <a:prstGeom prst="rect">
            <a:avLst/>
          </a:prstGeom>
          <a:effectLst>
            <a:glow rad="101600">
              <a:schemeClr val="accent1">
                <a:satMod val="175000"/>
                <a:alpha val="40000"/>
              </a:schemeClr>
            </a:glow>
          </a:effectLst>
        </p:spPr>
        <p:txBody>
          <a:bodyPr wrap="none">
            <a:spAutoFit/>
          </a:bodyPr>
          <a:lstStyle/>
          <a:p>
            <a:r>
              <a:rPr lang="en-US" sz="1200" b="1" dirty="0" smtClean="0">
                <a:solidFill>
                  <a:srgbClr val="FFFF00"/>
                </a:solidFill>
                <a:latin typeface="Kreon" panose="020B0604020202020204" charset="0"/>
              </a:rPr>
              <a:t>Lowell </a:t>
            </a:r>
            <a:r>
              <a:rPr lang="en-US" sz="1200" b="1" dirty="0">
                <a:solidFill>
                  <a:srgbClr val="FFFF00"/>
                </a:solidFill>
                <a:latin typeface="Kreon" panose="020B0604020202020204" charset="0"/>
              </a:rPr>
              <a:t>High </a:t>
            </a:r>
            <a:r>
              <a:rPr lang="en-US" sz="1200" b="1" dirty="0" smtClean="0">
                <a:solidFill>
                  <a:srgbClr val="FFFF00"/>
                </a:solidFill>
                <a:latin typeface="Kreon" panose="020B0604020202020204" charset="0"/>
              </a:rPr>
              <a:t>School (urban)</a:t>
            </a:r>
            <a:endParaRPr lang="en-US" sz="1200" b="1" dirty="0">
              <a:solidFill>
                <a:srgbClr val="FFFF00"/>
              </a:solidFill>
              <a:latin typeface="Kreon" panose="020B0604020202020204" charset="0"/>
            </a:endParaRPr>
          </a:p>
        </p:txBody>
      </p:sp>
      <p:sp>
        <p:nvSpPr>
          <p:cNvPr id="5" name="Rectangle 4"/>
          <p:cNvSpPr/>
          <p:nvPr/>
        </p:nvSpPr>
        <p:spPr>
          <a:xfrm>
            <a:off x="3349107" y="4710138"/>
            <a:ext cx="2255746" cy="261610"/>
          </a:xfrm>
          <a:prstGeom prst="rect">
            <a:avLst/>
          </a:prstGeom>
        </p:spPr>
        <p:txBody>
          <a:bodyPr wrap="none">
            <a:spAutoFit/>
          </a:bodyPr>
          <a:lstStyle/>
          <a:p>
            <a:r>
              <a:rPr lang="en-US" sz="1100" b="1" dirty="0" smtClean="0">
                <a:solidFill>
                  <a:srgbClr val="FFFF00"/>
                </a:solidFill>
                <a:latin typeface="Kreon" panose="020B0604020202020204" charset="0"/>
              </a:rPr>
              <a:t>Cambria Elementary School (rural)</a:t>
            </a:r>
            <a:endParaRPr lang="en-US" sz="1100" b="1" dirty="0">
              <a:solidFill>
                <a:srgbClr val="FFFF00"/>
              </a:solidFill>
              <a:latin typeface="Kreon" panose="020B0604020202020204" charset="0"/>
            </a:endParaRPr>
          </a:p>
        </p:txBody>
      </p:sp>
      <p:sp>
        <p:nvSpPr>
          <p:cNvPr id="6" name="Rectangle 5"/>
          <p:cNvSpPr/>
          <p:nvPr/>
        </p:nvSpPr>
        <p:spPr>
          <a:xfrm>
            <a:off x="6847840" y="4826506"/>
            <a:ext cx="1963999" cy="307777"/>
          </a:xfrm>
          <a:prstGeom prst="rect">
            <a:avLst/>
          </a:prstGeom>
        </p:spPr>
        <p:txBody>
          <a:bodyPr wrap="none">
            <a:spAutoFit/>
          </a:bodyPr>
          <a:lstStyle/>
          <a:p>
            <a:r>
              <a:rPr lang="en-US" b="1" dirty="0" smtClean="0">
                <a:solidFill>
                  <a:schemeClr val="tx2"/>
                </a:solidFill>
                <a:latin typeface="Kreon" panose="020B0604020202020204" charset="0"/>
              </a:rPr>
              <a:t>New Orleans, Louisiana</a:t>
            </a:r>
            <a:endParaRPr lang="en-US" b="1" dirty="0">
              <a:solidFill>
                <a:schemeClr val="tx2"/>
              </a:solidFill>
              <a:latin typeface="Kreon" panose="020B060402020202020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7"/>
        <p:cNvGrpSpPr/>
        <p:nvPr/>
      </p:nvGrpSpPr>
      <p:grpSpPr>
        <a:xfrm>
          <a:off x="0" y="0"/>
          <a:ext cx="0" cy="0"/>
          <a:chOff x="0" y="0"/>
          <a:chExt cx="0" cy="0"/>
        </a:xfrm>
      </p:grpSpPr>
      <p:sp>
        <p:nvSpPr>
          <p:cNvPr id="308" name="Google Shape;308;p40"/>
          <p:cNvSpPr txBox="1">
            <a:spLocks noGrp="1"/>
          </p:cNvSpPr>
          <p:nvPr>
            <p:ph type="subTitle" idx="1"/>
          </p:nvPr>
        </p:nvSpPr>
        <p:spPr>
          <a:xfrm>
            <a:off x="0" y="2158400"/>
            <a:ext cx="8837400" cy="22785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800"/>
              <a:buNone/>
            </a:pPr>
            <a:endParaRPr sz="600" dirty="0"/>
          </a:p>
          <a:p>
            <a:pPr marL="457200" lvl="0" indent="-387350" algn="ctr" rtl="0">
              <a:lnSpc>
                <a:spcPct val="115000"/>
              </a:lnSpc>
              <a:spcBef>
                <a:spcPts val="0"/>
              </a:spcBef>
              <a:spcAft>
                <a:spcPts val="0"/>
              </a:spcAft>
              <a:buSzPts val="2500"/>
              <a:buChar char="-"/>
            </a:pPr>
            <a:r>
              <a:rPr lang="en" sz="2300" b="1" dirty="0"/>
              <a:t>Journaling </a:t>
            </a:r>
            <a:r>
              <a:rPr lang="en" sz="2300" dirty="0"/>
              <a:t>- Process Notes</a:t>
            </a:r>
            <a:endParaRPr sz="2300" dirty="0"/>
          </a:p>
          <a:p>
            <a:pPr marL="457200" lvl="0" indent="-387350" algn="ctr" rtl="0">
              <a:lnSpc>
                <a:spcPct val="115000"/>
              </a:lnSpc>
              <a:spcBef>
                <a:spcPts val="0"/>
              </a:spcBef>
              <a:spcAft>
                <a:spcPts val="0"/>
              </a:spcAft>
              <a:buSzPts val="2500"/>
              <a:buChar char="-"/>
            </a:pPr>
            <a:r>
              <a:rPr lang="en" sz="2300" b="1" dirty="0"/>
              <a:t>Transcribing Interviews - </a:t>
            </a:r>
            <a:r>
              <a:rPr lang="en" sz="2300" dirty="0"/>
              <a:t>Linguistic &amp; Thematic Analysis</a:t>
            </a:r>
            <a:endParaRPr sz="2300" dirty="0"/>
          </a:p>
          <a:p>
            <a:pPr marL="457200" lvl="0" indent="-488950" algn="ctr" rtl="0">
              <a:lnSpc>
                <a:spcPct val="115000"/>
              </a:lnSpc>
              <a:spcBef>
                <a:spcPts val="0"/>
              </a:spcBef>
              <a:spcAft>
                <a:spcPts val="0"/>
              </a:spcAft>
              <a:buClr>
                <a:schemeClr val="dk1"/>
              </a:buClr>
              <a:buSzPts val="2300"/>
              <a:buChar char="-"/>
            </a:pPr>
            <a:r>
              <a:rPr lang="en" sz="2300" b="1" dirty="0">
                <a:solidFill>
                  <a:schemeClr val="dk1"/>
                </a:solidFill>
              </a:rPr>
              <a:t>Poring Over Video Footage </a:t>
            </a:r>
            <a:r>
              <a:rPr lang="en" sz="2300" dirty="0">
                <a:solidFill>
                  <a:schemeClr val="dk1"/>
                </a:solidFill>
              </a:rPr>
              <a:t>- Avoiding Redundancy</a:t>
            </a:r>
            <a:endParaRPr sz="2300" dirty="0">
              <a:solidFill>
                <a:schemeClr val="dk1"/>
              </a:solidFill>
            </a:endParaRPr>
          </a:p>
          <a:p>
            <a:pPr marL="457200" lvl="0" indent="-488950" algn="ctr" rtl="0">
              <a:lnSpc>
                <a:spcPct val="115000"/>
              </a:lnSpc>
              <a:spcBef>
                <a:spcPts val="0"/>
              </a:spcBef>
              <a:spcAft>
                <a:spcPts val="0"/>
              </a:spcAft>
              <a:buClr>
                <a:schemeClr val="dk1"/>
              </a:buClr>
              <a:buSzPts val="2300"/>
              <a:buChar char="-"/>
            </a:pPr>
            <a:r>
              <a:rPr lang="en" sz="2300" b="1" dirty="0">
                <a:solidFill>
                  <a:schemeClr val="dk1"/>
                </a:solidFill>
              </a:rPr>
              <a:t>Preserving Authenticity </a:t>
            </a:r>
            <a:r>
              <a:rPr lang="en" sz="2300" dirty="0">
                <a:solidFill>
                  <a:schemeClr val="dk1"/>
                </a:solidFill>
              </a:rPr>
              <a:t>- Inclusion vs. Omission</a:t>
            </a:r>
            <a:endParaRPr sz="2300" dirty="0">
              <a:solidFill>
                <a:schemeClr val="dk1"/>
              </a:solidFill>
            </a:endParaRPr>
          </a:p>
          <a:p>
            <a:pPr marL="457200" lvl="0" indent="-488950" algn="ctr" rtl="0">
              <a:lnSpc>
                <a:spcPct val="115000"/>
              </a:lnSpc>
              <a:spcBef>
                <a:spcPts val="0"/>
              </a:spcBef>
              <a:spcAft>
                <a:spcPts val="0"/>
              </a:spcAft>
              <a:buSzPts val="2300"/>
              <a:buChar char="-"/>
            </a:pPr>
            <a:r>
              <a:rPr lang="en" sz="2300" b="1" dirty="0">
                <a:solidFill>
                  <a:schemeClr val="dk1"/>
                </a:solidFill>
              </a:rPr>
              <a:t>Triangulation of Themes </a:t>
            </a:r>
            <a:r>
              <a:rPr lang="en" sz="2300" dirty="0">
                <a:solidFill>
                  <a:schemeClr val="dk1"/>
                </a:solidFill>
              </a:rPr>
              <a:t>- Telling the Story</a:t>
            </a:r>
            <a:endParaRPr sz="2300" dirty="0"/>
          </a:p>
          <a:p>
            <a:pPr marL="457200" lvl="0" indent="-488950" algn="ctr" rtl="0">
              <a:lnSpc>
                <a:spcPct val="115000"/>
              </a:lnSpc>
              <a:spcBef>
                <a:spcPts val="0"/>
              </a:spcBef>
              <a:spcAft>
                <a:spcPts val="0"/>
              </a:spcAft>
              <a:buSzPts val="2300"/>
              <a:buChar char="-"/>
            </a:pPr>
            <a:r>
              <a:rPr lang="en" sz="2300" b="1" dirty="0">
                <a:solidFill>
                  <a:schemeClr val="dk1"/>
                </a:solidFill>
              </a:rPr>
              <a:t>Sequencing Footage &amp; Adding Supplemental Footage</a:t>
            </a:r>
            <a:endParaRPr sz="2300" b="1" dirty="0">
              <a:solidFill>
                <a:schemeClr val="dk1"/>
              </a:solidFill>
            </a:endParaRPr>
          </a:p>
          <a:p>
            <a:pPr marL="457200" lvl="0" indent="0" algn="l" rtl="0">
              <a:lnSpc>
                <a:spcPct val="115000"/>
              </a:lnSpc>
              <a:spcBef>
                <a:spcPts val="0"/>
              </a:spcBef>
              <a:spcAft>
                <a:spcPts val="0"/>
              </a:spcAft>
              <a:buNone/>
            </a:pPr>
            <a:endParaRPr sz="2300" b="1" dirty="0">
              <a:solidFill>
                <a:schemeClr val="dk1"/>
              </a:solidFill>
            </a:endParaRPr>
          </a:p>
        </p:txBody>
      </p:sp>
      <p:sp>
        <p:nvSpPr>
          <p:cNvPr id="309" name="Google Shape;309;p40"/>
          <p:cNvSpPr txBox="1">
            <a:spLocks noGrp="1"/>
          </p:cNvSpPr>
          <p:nvPr>
            <p:ph type="title" idx="2"/>
          </p:nvPr>
        </p:nvSpPr>
        <p:spPr>
          <a:xfrm>
            <a:off x="1651475" y="1469050"/>
            <a:ext cx="5950200" cy="10074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6000"/>
              <a:buNone/>
            </a:pPr>
            <a:r>
              <a:rPr lang="en" sz="4100"/>
              <a:t>Data Analysis</a:t>
            </a:r>
            <a:endParaRPr sz="2800" i="1"/>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43"/>
          <p:cNvSpPr txBox="1"/>
          <p:nvPr/>
        </p:nvSpPr>
        <p:spPr>
          <a:xfrm>
            <a:off x="561750" y="394425"/>
            <a:ext cx="8262300" cy="101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6000" b="1">
                <a:latin typeface="Kreon"/>
                <a:ea typeface="Kreon"/>
                <a:cs typeface="Kreon"/>
                <a:sym typeface="Kreon"/>
              </a:rPr>
              <a:t> </a:t>
            </a:r>
            <a:r>
              <a:rPr lang="en" sz="4800" b="1">
                <a:latin typeface="Kreon"/>
                <a:ea typeface="Kreon"/>
                <a:cs typeface="Kreon"/>
                <a:sym typeface="Kreon"/>
              </a:rPr>
              <a:t>Findings &amp; Recommendations</a:t>
            </a:r>
            <a:endParaRPr sz="4800" b="1" i="0" u="none" strike="noStrike" cap="none">
              <a:solidFill>
                <a:srgbClr val="000000"/>
              </a:solidFill>
              <a:latin typeface="Kreon"/>
              <a:ea typeface="Kreon"/>
              <a:cs typeface="Kreon"/>
              <a:sym typeface="Kreon"/>
            </a:endParaRPr>
          </a:p>
        </p:txBody>
      </p:sp>
      <p:pic>
        <p:nvPicPr>
          <p:cNvPr id="367" name="Google Shape;367;p43" descr="3 columns"/>
          <p:cNvPicPr preferRelativeResize="0"/>
          <p:nvPr/>
        </p:nvPicPr>
        <p:blipFill rotWithShape="1">
          <a:blip r:embed="rId3">
            <a:alphaModFix/>
          </a:blip>
          <a:srcRect t="23460" b="-23460"/>
          <a:stretch/>
        </p:blipFill>
        <p:spPr>
          <a:xfrm>
            <a:off x="0" y="1410213"/>
            <a:ext cx="9144000" cy="958100"/>
          </a:xfrm>
          <a:prstGeom prst="rect">
            <a:avLst/>
          </a:prstGeom>
          <a:noFill/>
          <a:ln>
            <a:noFill/>
          </a:ln>
        </p:spPr>
      </p:pic>
      <p:sp>
        <p:nvSpPr>
          <p:cNvPr id="368" name="Google Shape;368;p43"/>
          <p:cNvSpPr txBox="1"/>
          <p:nvPr/>
        </p:nvSpPr>
        <p:spPr>
          <a:xfrm>
            <a:off x="224275" y="2368325"/>
            <a:ext cx="8087700" cy="2382600"/>
          </a:xfrm>
          <a:prstGeom prst="rect">
            <a:avLst/>
          </a:prstGeom>
          <a:noFill/>
          <a:ln>
            <a:noFill/>
          </a:ln>
        </p:spPr>
        <p:txBody>
          <a:bodyPr spcFirstLastPara="1" wrap="square" lIns="91425" tIns="45700" rIns="91425" bIns="45700" anchor="t" anchorCtr="0">
            <a:spAutoFit/>
          </a:bodyPr>
          <a:lstStyle/>
          <a:p>
            <a:pPr marL="914400" marR="0" lvl="0" indent="-406400" algn="ctr" rtl="0">
              <a:lnSpc>
                <a:spcPct val="115000"/>
              </a:lnSpc>
              <a:spcBef>
                <a:spcPts val="0"/>
              </a:spcBef>
              <a:spcAft>
                <a:spcPts val="0"/>
              </a:spcAft>
              <a:buSzPts val="2800"/>
              <a:buFont typeface="Kreon"/>
              <a:buChar char="●"/>
            </a:pPr>
            <a:r>
              <a:rPr lang="en" sz="2800" i="1">
                <a:latin typeface="Kreon"/>
                <a:ea typeface="Kreon"/>
                <a:cs typeface="Kreon"/>
                <a:sym typeface="Kreon"/>
              </a:rPr>
              <a:t>Key Themes</a:t>
            </a:r>
            <a:endParaRPr sz="2800" i="1">
              <a:latin typeface="Kreon"/>
              <a:ea typeface="Kreon"/>
              <a:cs typeface="Kreon"/>
              <a:sym typeface="Kreon"/>
            </a:endParaRPr>
          </a:p>
          <a:p>
            <a:pPr marL="914400" marR="0" lvl="0" indent="-406400" algn="ctr" rtl="0">
              <a:lnSpc>
                <a:spcPct val="115000"/>
              </a:lnSpc>
              <a:spcBef>
                <a:spcPts val="0"/>
              </a:spcBef>
              <a:spcAft>
                <a:spcPts val="0"/>
              </a:spcAft>
              <a:buSzPts val="2800"/>
              <a:buFont typeface="Kreon"/>
              <a:buChar char="●"/>
            </a:pPr>
            <a:r>
              <a:rPr lang="en" sz="2800" i="1">
                <a:latin typeface="Kreon"/>
                <a:ea typeface="Kreon"/>
                <a:cs typeface="Kreon"/>
                <a:sym typeface="Kreon"/>
              </a:rPr>
              <a:t>Implications </a:t>
            </a:r>
            <a:endParaRPr sz="2800" i="1">
              <a:latin typeface="Kreon"/>
              <a:ea typeface="Kreon"/>
              <a:cs typeface="Kreon"/>
              <a:sym typeface="Kreon"/>
            </a:endParaRPr>
          </a:p>
          <a:p>
            <a:pPr marL="914400" marR="0" lvl="0" indent="-406400" algn="ctr" rtl="0">
              <a:lnSpc>
                <a:spcPct val="115000"/>
              </a:lnSpc>
              <a:spcBef>
                <a:spcPts val="0"/>
              </a:spcBef>
              <a:spcAft>
                <a:spcPts val="0"/>
              </a:spcAft>
              <a:buSzPts val="2800"/>
              <a:buFont typeface="Kreon"/>
              <a:buChar char="●"/>
            </a:pPr>
            <a:r>
              <a:rPr lang="en" sz="2800" i="1">
                <a:latin typeface="Kreon"/>
                <a:ea typeface="Kreon"/>
                <a:cs typeface="Kreon"/>
                <a:sym typeface="Kreon"/>
              </a:rPr>
              <a:t>Recommended Perspectives </a:t>
            </a:r>
            <a:endParaRPr sz="2800" i="1">
              <a:latin typeface="Kreon"/>
              <a:ea typeface="Kreon"/>
              <a:cs typeface="Kreon"/>
              <a:sym typeface="Kreon"/>
            </a:endParaRPr>
          </a:p>
          <a:p>
            <a:pPr marL="914400" marR="0" lvl="0" indent="-406400" algn="ctr" rtl="0">
              <a:lnSpc>
                <a:spcPct val="115000"/>
              </a:lnSpc>
              <a:spcBef>
                <a:spcPts val="0"/>
              </a:spcBef>
              <a:spcAft>
                <a:spcPts val="0"/>
              </a:spcAft>
              <a:buSzPts val="2800"/>
              <a:buFont typeface="Kreon"/>
              <a:buChar char="●"/>
            </a:pPr>
            <a:r>
              <a:rPr lang="en" sz="2800" i="1">
                <a:latin typeface="Kreon"/>
                <a:ea typeface="Kreon"/>
                <a:cs typeface="Kreon"/>
                <a:sym typeface="Kreon"/>
              </a:rPr>
              <a:t>Ideas for Improved Practice &amp; Future Research</a:t>
            </a:r>
            <a:endParaRPr sz="2800" i="1">
              <a:latin typeface="Kreon"/>
              <a:ea typeface="Kreon"/>
              <a:cs typeface="Kreon"/>
              <a:sym typeface="Kreon"/>
            </a:endParaRPr>
          </a:p>
          <a:p>
            <a:pPr marL="457200" marR="0" lvl="0" indent="0" algn="ctr" rtl="0">
              <a:lnSpc>
                <a:spcPct val="100000"/>
              </a:lnSpc>
              <a:spcBef>
                <a:spcPts val="0"/>
              </a:spcBef>
              <a:spcAft>
                <a:spcPts val="0"/>
              </a:spcAft>
              <a:buNone/>
            </a:pPr>
            <a:endParaRPr sz="2000" i="1">
              <a:latin typeface="Kreon"/>
              <a:ea typeface="Kreon"/>
              <a:cs typeface="Kreon"/>
              <a:sym typeface="Kreon"/>
            </a:endParaRPr>
          </a:p>
        </p:txBody>
      </p:sp>
      <p:sp>
        <p:nvSpPr>
          <p:cNvPr id="369" name="Google Shape;369;p43"/>
          <p:cNvSpPr/>
          <p:nvPr/>
        </p:nvSpPr>
        <p:spPr>
          <a:xfrm>
            <a:off x="4454820" y="2417862"/>
            <a:ext cx="2343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 </a:t>
            </a:r>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3"/>
        <p:cNvGrpSpPr/>
        <p:nvPr/>
      </p:nvGrpSpPr>
      <p:grpSpPr>
        <a:xfrm>
          <a:off x="0" y="0"/>
          <a:ext cx="0" cy="0"/>
          <a:chOff x="0" y="0"/>
          <a:chExt cx="0" cy="0"/>
        </a:xfrm>
      </p:grpSpPr>
      <p:sp>
        <p:nvSpPr>
          <p:cNvPr id="374" name="Google Shape;374;p44"/>
          <p:cNvSpPr txBox="1">
            <a:spLocks noGrp="1"/>
          </p:cNvSpPr>
          <p:nvPr>
            <p:ph type="subTitle" idx="1"/>
          </p:nvPr>
        </p:nvSpPr>
        <p:spPr>
          <a:xfrm>
            <a:off x="-152399" y="2105375"/>
            <a:ext cx="9296400" cy="2331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800"/>
              <a:buNone/>
            </a:pPr>
            <a:endParaRPr sz="600" dirty="0"/>
          </a:p>
          <a:p>
            <a:pPr marL="457200" lvl="0" indent="-387350" algn="ctr" rtl="0">
              <a:lnSpc>
                <a:spcPct val="100000"/>
              </a:lnSpc>
              <a:spcBef>
                <a:spcPts val="0"/>
              </a:spcBef>
              <a:spcAft>
                <a:spcPts val="0"/>
              </a:spcAft>
              <a:buSzPts val="2500"/>
              <a:buChar char="-"/>
            </a:pPr>
            <a:r>
              <a:rPr lang="en" sz="2300" b="1" dirty="0"/>
              <a:t>Belief in Promoting Good Nutrition &amp; Environmental Sustainability</a:t>
            </a:r>
            <a:endParaRPr sz="2300" b="1" dirty="0"/>
          </a:p>
          <a:p>
            <a:pPr marL="457200" lvl="0" indent="-387350" algn="ctr" rtl="0">
              <a:lnSpc>
                <a:spcPct val="100000"/>
              </a:lnSpc>
              <a:spcBef>
                <a:spcPts val="0"/>
              </a:spcBef>
              <a:spcAft>
                <a:spcPts val="0"/>
              </a:spcAft>
              <a:buSzPts val="2500"/>
              <a:buChar char="-"/>
            </a:pPr>
            <a:r>
              <a:rPr lang="en" sz="2300" b="1" dirty="0"/>
              <a:t>Challenges:  </a:t>
            </a:r>
            <a:r>
              <a:rPr lang="en" sz="2300" dirty="0"/>
              <a:t>Costs, Procurement, Staffing, Low Reimbursement Rates, Waste, Increased </a:t>
            </a:r>
            <a:r>
              <a:rPr lang="en" sz="2300" dirty="0" smtClean="0"/>
              <a:t>Student Demand</a:t>
            </a:r>
            <a:r>
              <a:rPr lang="en" sz="2300" dirty="0"/>
              <a:t>, </a:t>
            </a:r>
            <a:r>
              <a:rPr lang="en" sz="2300" dirty="0" smtClean="0"/>
              <a:t>Long Lines</a:t>
            </a:r>
            <a:r>
              <a:rPr lang="en" sz="2300" dirty="0"/>
              <a:t>, Upscaling</a:t>
            </a:r>
            <a:endParaRPr sz="2300" dirty="0"/>
          </a:p>
          <a:p>
            <a:pPr marL="457200" lvl="0" indent="-374650" algn="ctr" rtl="0">
              <a:lnSpc>
                <a:spcPct val="100000"/>
              </a:lnSpc>
              <a:spcBef>
                <a:spcPts val="0"/>
              </a:spcBef>
              <a:spcAft>
                <a:spcPts val="0"/>
              </a:spcAft>
              <a:buSzPts val="2300"/>
              <a:buChar char="-"/>
            </a:pPr>
            <a:r>
              <a:rPr lang="en" sz="2300" b="1" dirty="0"/>
              <a:t>Operating Like A Family Restaurant: </a:t>
            </a:r>
            <a:r>
              <a:rPr lang="en" sz="2300" dirty="0"/>
              <a:t>Training &amp; </a:t>
            </a:r>
            <a:r>
              <a:rPr lang="en" sz="2300" dirty="0" smtClean="0"/>
              <a:t>Support Needed</a:t>
            </a:r>
            <a:endParaRPr sz="2300" dirty="0"/>
          </a:p>
          <a:p>
            <a:pPr marL="457200" lvl="0" indent="-374650" algn="ctr" rtl="0">
              <a:lnSpc>
                <a:spcPct val="100000"/>
              </a:lnSpc>
              <a:spcBef>
                <a:spcPts val="0"/>
              </a:spcBef>
              <a:spcAft>
                <a:spcPts val="0"/>
              </a:spcAft>
              <a:buSzPts val="2300"/>
              <a:buChar char="-"/>
            </a:pPr>
            <a:r>
              <a:rPr lang="en" sz="2300" b="1" dirty="0"/>
              <a:t>Active vs. Passive </a:t>
            </a:r>
            <a:r>
              <a:rPr lang="en" sz="2300" b="1" dirty="0" smtClean="0"/>
              <a:t>Learning: </a:t>
            </a:r>
            <a:r>
              <a:rPr lang="en" sz="2300" dirty="0" smtClean="0"/>
              <a:t>Active is Better</a:t>
            </a:r>
            <a:endParaRPr sz="2300" dirty="0"/>
          </a:p>
          <a:p>
            <a:pPr marL="457200" lvl="0" indent="-374650" algn="ctr" rtl="0">
              <a:lnSpc>
                <a:spcPct val="100000"/>
              </a:lnSpc>
              <a:spcBef>
                <a:spcPts val="0"/>
              </a:spcBef>
              <a:spcAft>
                <a:spcPts val="0"/>
              </a:spcAft>
              <a:buSzPts val="2300"/>
              <a:buChar char="-"/>
            </a:pPr>
            <a:r>
              <a:rPr lang="en" sz="2300" b="1" dirty="0"/>
              <a:t>Belief in Interconnectedness</a:t>
            </a:r>
            <a:endParaRPr sz="2300" b="1" dirty="0"/>
          </a:p>
          <a:p>
            <a:pPr marL="457200" lvl="0" indent="-374650" algn="ctr" rtl="0">
              <a:lnSpc>
                <a:spcPct val="100000"/>
              </a:lnSpc>
              <a:spcBef>
                <a:spcPts val="0"/>
              </a:spcBef>
              <a:spcAft>
                <a:spcPts val="0"/>
              </a:spcAft>
              <a:buSzPts val="2300"/>
              <a:buChar char="-"/>
            </a:pPr>
            <a:r>
              <a:rPr lang="en" sz="2300" b="1" dirty="0"/>
              <a:t>Value of School-Community Partnerships</a:t>
            </a:r>
            <a:endParaRPr sz="2300" b="1" dirty="0"/>
          </a:p>
        </p:txBody>
      </p:sp>
      <p:sp>
        <p:nvSpPr>
          <p:cNvPr id="375" name="Google Shape;375;p44"/>
          <p:cNvSpPr txBox="1">
            <a:spLocks noGrp="1"/>
          </p:cNvSpPr>
          <p:nvPr>
            <p:ph type="title" idx="2"/>
          </p:nvPr>
        </p:nvSpPr>
        <p:spPr>
          <a:xfrm>
            <a:off x="1651475" y="1681150"/>
            <a:ext cx="5950200" cy="7029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6000"/>
              <a:buNone/>
            </a:pPr>
            <a:r>
              <a:rPr lang="en" sz="4100"/>
              <a:t>Findings - Key Themes</a:t>
            </a:r>
            <a:br>
              <a:rPr lang="en" sz="4100"/>
            </a:br>
            <a:endParaRPr sz="2800" i="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4">
                                            <p:txEl>
                                              <p:pRg st="1" end="1"/>
                                            </p:txEl>
                                          </p:spTgt>
                                        </p:tgtEl>
                                        <p:attrNameLst>
                                          <p:attrName>style.visibility</p:attrName>
                                        </p:attrNameLst>
                                      </p:cBhvr>
                                      <p:to>
                                        <p:strVal val="visible"/>
                                      </p:to>
                                    </p:set>
                                    <p:animEffect transition="in" filter="fade">
                                      <p:cBhvr>
                                        <p:cTn id="7" dur="1000"/>
                                        <p:tgtEl>
                                          <p:spTgt spid="37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4">
                                            <p:txEl>
                                              <p:pRg st="2" end="2"/>
                                            </p:txEl>
                                          </p:spTgt>
                                        </p:tgtEl>
                                        <p:attrNameLst>
                                          <p:attrName>style.visibility</p:attrName>
                                        </p:attrNameLst>
                                      </p:cBhvr>
                                      <p:to>
                                        <p:strVal val="visible"/>
                                      </p:to>
                                    </p:set>
                                    <p:animEffect transition="in" filter="fade">
                                      <p:cBhvr>
                                        <p:cTn id="12" dur="1000"/>
                                        <p:tgtEl>
                                          <p:spTgt spid="37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4">
                                            <p:txEl>
                                              <p:pRg st="3" end="3"/>
                                            </p:txEl>
                                          </p:spTgt>
                                        </p:tgtEl>
                                        <p:attrNameLst>
                                          <p:attrName>style.visibility</p:attrName>
                                        </p:attrNameLst>
                                      </p:cBhvr>
                                      <p:to>
                                        <p:strVal val="visible"/>
                                      </p:to>
                                    </p:set>
                                    <p:animEffect transition="in" filter="fade">
                                      <p:cBhvr>
                                        <p:cTn id="17" dur="1000"/>
                                        <p:tgtEl>
                                          <p:spTgt spid="37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74">
                                            <p:txEl>
                                              <p:pRg st="4" end="4"/>
                                            </p:txEl>
                                          </p:spTgt>
                                        </p:tgtEl>
                                        <p:attrNameLst>
                                          <p:attrName>style.visibility</p:attrName>
                                        </p:attrNameLst>
                                      </p:cBhvr>
                                      <p:to>
                                        <p:strVal val="visible"/>
                                      </p:to>
                                    </p:set>
                                    <p:animEffect transition="in" filter="fade">
                                      <p:cBhvr>
                                        <p:cTn id="22" dur="1000"/>
                                        <p:tgtEl>
                                          <p:spTgt spid="37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74">
                                            <p:txEl>
                                              <p:pRg st="5" end="5"/>
                                            </p:txEl>
                                          </p:spTgt>
                                        </p:tgtEl>
                                        <p:attrNameLst>
                                          <p:attrName>style.visibility</p:attrName>
                                        </p:attrNameLst>
                                      </p:cBhvr>
                                      <p:to>
                                        <p:strVal val="visible"/>
                                      </p:to>
                                    </p:set>
                                    <p:animEffect transition="in" filter="fade">
                                      <p:cBhvr>
                                        <p:cTn id="27" dur="1000"/>
                                        <p:tgtEl>
                                          <p:spTgt spid="37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74">
                                            <p:txEl>
                                              <p:pRg st="6" end="6"/>
                                            </p:txEl>
                                          </p:spTgt>
                                        </p:tgtEl>
                                        <p:attrNameLst>
                                          <p:attrName>style.visibility</p:attrName>
                                        </p:attrNameLst>
                                      </p:cBhvr>
                                      <p:to>
                                        <p:strVal val="visible"/>
                                      </p:to>
                                    </p:set>
                                    <p:animEffect transition="in" filter="fade">
                                      <p:cBhvr>
                                        <p:cTn id="32" dur="1000"/>
                                        <p:tgtEl>
                                          <p:spTgt spid="37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9"/>
        <p:cNvGrpSpPr/>
        <p:nvPr/>
      </p:nvGrpSpPr>
      <p:grpSpPr>
        <a:xfrm>
          <a:off x="0" y="0"/>
          <a:ext cx="0" cy="0"/>
          <a:chOff x="0" y="0"/>
          <a:chExt cx="0" cy="0"/>
        </a:xfrm>
      </p:grpSpPr>
      <p:sp>
        <p:nvSpPr>
          <p:cNvPr id="380" name="Google Shape;380;p45"/>
          <p:cNvSpPr txBox="1">
            <a:spLocks noGrp="1"/>
          </p:cNvSpPr>
          <p:nvPr>
            <p:ph type="subTitle" idx="1"/>
          </p:nvPr>
        </p:nvSpPr>
        <p:spPr>
          <a:xfrm>
            <a:off x="-124691" y="2569350"/>
            <a:ext cx="8962091" cy="18675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800"/>
              <a:buNone/>
            </a:pPr>
            <a:endParaRPr sz="600" dirty="0"/>
          </a:p>
          <a:p>
            <a:pPr marL="457200" lvl="0" indent="-387350" algn="ctr" rtl="0">
              <a:lnSpc>
                <a:spcPct val="115000"/>
              </a:lnSpc>
              <a:spcBef>
                <a:spcPts val="0"/>
              </a:spcBef>
              <a:spcAft>
                <a:spcPts val="0"/>
              </a:spcAft>
              <a:buSzPts val="2500"/>
              <a:buChar char="-"/>
            </a:pPr>
            <a:r>
              <a:rPr lang="en" sz="2300" b="1" dirty="0" smtClean="0"/>
              <a:t>Leading Change with an Ecological </a:t>
            </a:r>
            <a:r>
              <a:rPr lang="en" sz="2300" b="1" dirty="0"/>
              <a:t>Systems Perspective </a:t>
            </a:r>
            <a:endParaRPr sz="2300" dirty="0"/>
          </a:p>
          <a:p>
            <a:pPr marL="457200" lvl="0" indent="-387350" algn="ctr" rtl="0">
              <a:lnSpc>
                <a:spcPct val="115000"/>
              </a:lnSpc>
              <a:spcBef>
                <a:spcPts val="0"/>
              </a:spcBef>
              <a:spcAft>
                <a:spcPts val="0"/>
              </a:spcAft>
              <a:buSzPts val="2500"/>
              <a:buChar char="-"/>
            </a:pPr>
            <a:r>
              <a:rPr lang="en" sz="2300" b="1" dirty="0" smtClean="0"/>
              <a:t>Critical Role </a:t>
            </a:r>
            <a:r>
              <a:rPr lang="en" sz="2300" b="1" dirty="0"/>
              <a:t>of Schools to Address Health Harms Faced by Youth</a:t>
            </a:r>
            <a:endParaRPr sz="2300" b="1" dirty="0"/>
          </a:p>
          <a:p>
            <a:pPr marL="457200" lvl="0" indent="-374650" algn="ctr" rtl="0">
              <a:lnSpc>
                <a:spcPct val="115000"/>
              </a:lnSpc>
              <a:spcBef>
                <a:spcPts val="0"/>
              </a:spcBef>
              <a:spcAft>
                <a:spcPts val="0"/>
              </a:spcAft>
              <a:buSzPts val="2300"/>
              <a:buChar char="-"/>
            </a:pPr>
            <a:r>
              <a:rPr lang="en" sz="2300" b="1" dirty="0"/>
              <a:t>Importance of Training </a:t>
            </a:r>
            <a:r>
              <a:rPr lang="en" sz="2300" b="1" dirty="0" smtClean="0"/>
              <a:t>Staff about Healthy Cooking &amp; Nutrition</a:t>
            </a:r>
            <a:endParaRPr sz="2300" b="1" dirty="0"/>
          </a:p>
          <a:p>
            <a:pPr marL="457200" lvl="0" indent="-374650" algn="ctr" rtl="0">
              <a:lnSpc>
                <a:spcPct val="115000"/>
              </a:lnSpc>
              <a:spcBef>
                <a:spcPts val="0"/>
              </a:spcBef>
              <a:spcAft>
                <a:spcPts val="0"/>
              </a:spcAft>
              <a:buSzPts val="2300"/>
              <a:buChar char="-"/>
            </a:pPr>
            <a:r>
              <a:rPr lang="en" sz="2300" b="1" dirty="0"/>
              <a:t>Need for Action Learning about Environmental Nutrition</a:t>
            </a:r>
            <a:endParaRPr sz="2300" b="1" dirty="0"/>
          </a:p>
        </p:txBody>
      </p:sp>
      <p:sp>
        <p:nvSpPr>
          <p:cNvPr id="381" name="Google Shape;381;p45"/>
          <p:cNvSpPr txBox="1">
            <a:spLocks noGrp="1"/>
          </p:cNvSpPr>
          <p:nvPr>
            <p:ph type="title" idx="2"/>
          </p:nvPr>
        </p:nvSpPr>
        <p:spPr>
          <a:xfrm>
            <a:off x="1651475" y="1911100"/>
            <a:ext cx="5950200" cy="7830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6000"/>
              <a:buNone/>
            </a:pPr>
            <a:r>
              <a:rPr lang="en" sz="4100"/>
              <a:t>Implications of Findings</a:t>
            </a:r>
            <a:br>
              <a:rPr lang="en" sz="4100"/>
            </a:br>
            <a:endParaRPr sz="2800" i="1"/>
          </a:p>
        </p:txBody>
      </p:sp>
      <p:sp>
        <p:nvSpPr>
          <p:cNvPr id="382" name="Google Shape;382;p45"/>
          <p:cNvSpPr txBox="1"/>
          <p:nvPr/>
        </p:nvSpPr>
        <p:spPr>
          <a:xfrm>
            <a:off x="5319550" y="4603750"/>
            <a:ext cx="335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Kreon"/>
              <a:ea typeface="Kreon"/>
              <a:cs typeface="Kreon"/>
              <a:sym typeface="Kreo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6"/>
        <p:cNvGrpSpPr/>
        <p:nvPr/>
      </p:nvGrpSpPr>
      <p:grpSpPr>
        <a:xfrm>
          <a:off x="0" y="0"/>
          <a:ext cx="0" cy="0"/>
          <a:chOff x="0" y="0"/>
          <a:chExt cx="0" cy="0"/>
        </a:xfrm>
      </p:grpSpPr>
      <p:sp>
        <p:nvSpPr>
          <p:cNvPr id="387" name="Google Shape;387;p46"/>
          <p:cNvSpPr txBox="1">
            <a:spLocks noGrp="1"/>
          </p:cNvSpPr>
          <p:nvPr>
            <p:ph type="subTitle" idx="1"/>
          </p:nvPr>
        </p:nvSpPr>
        <p:spPr>
          <a:xfrm>
            <a:off x="0" y="2860975"/>
            <a:ext cx="8837400" cy="1575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800"/>
              <a:buNone/>
            </a:pPr>
            <a:endParaRPr sz="600" dirty="0"/>
          </a:p>
          <a:p>
            <a:pPr marL="457200" lvl="0" indent="-387350" algn="ctr" rtl="0">
              <a:lnSpc>
                <a:spcPct val="115000"/>
              </a:lnSpc>
              <a:spcBef>
                <a:spcPts val="0"/>
              </a:spcBef>
              <a:spcAft>
                <a:spcPts val="0"/>
              </a:spcAft>
              <a:buSzPts val="2500"/>
              <a:buChar char="-"/>
            </a:pPr>
            <a:r>
              <a:rPr lang="en" sz="2300" b="1" dirty="0"/>
              <a:t>An Ecocritical Approach to Forming </a:t>
            </a:r>
            <a:r>
              <a:rPr lang="en" sz="2300" b="1" dirty="0" smtClean="0"/>
              <a:t>Partnerships</a:t>
            </a:r>
            <a:endParaRPr sz="2300" dirty="0"/>
          </a:p>
          <a:p>
            <a:pPr marL="457200" lvl="0" indent="-387350" algn="ctr" rtl="0">
              <a:lnSpc>
                <a:spcPct val="115000"/>
              </a:lnSpc>
              <a:spcBef>
                <a:spcPts val="0"/>
              </a:spcBef>
              <a:spcAft>
                <a:spcPts val="0"/>
              </a:spcAft>
              <a:buSzPts val="2500"/>
              <a:buChar char="-"/>
            </a:pPr>
            <a:r>
              <a:rPr lang="en" sz="2300" b="1" dirty="0"/>
              <a:t>Establishing Supportive Partnerships to Catalyze Change</a:t>
            </a:r>
            <a:endParaRPr sz="2300" dirty="0"/>
          </a:p>
          <a:p>
            <a:pPr marL="457200" lvl="0" indent="-374650" algn="ctr" rtl="0">
              <a:lnSpc>
                <a:spcPct val="115000"/>
              </a:lnSpc>
              <a:spcBef>
                <a:spcPts val="0"/>
              </a:spcBef>
              <a:spcAft>
                <a:spcPts val="0"/>
              </a:spcAft>
              <a:buSzPts val="2300"/>
              <a:buChar char="-"/>
            </a:pPr>
            <a:r>
              <a:rPr lang="en" sz="2300" b="1" dirty="0"/>
              <a:t>Pushing Against Institutional Rigidity Toward Openness</a:t>
            </a:r>
            <a:endParaRPr sz="2300" b="1" dirty="0"/>
          </a:p>
          <a:p>
            <a:pPr marL="457200" lvl="0" indent="-374650" algn="ctr" rtl="0">
              <a:lnSpc>
                <a:spcPct val="115000"/>
              </a:lnSpc>
              <a:spcBef>
                <a:spcPts val="0"/>
              </a:spcBef>
              <a:spcAft>
                <a:spcPts val="0"/>
              </a:spcAft>
              <a:buSzPts val="2300"/>
              <a:buChar char="-"/>
            </a:pPr>
            <a:r>
              <a:rPr lang="en" sz="2300" b="1" dirty="0"/>
              <a:t>Leveraging Change and Transferability to Other Schools </a:t>
            </a:r>
            <a:endParaRPr sz="2300" b="1" dirty="0"/>
          </a:p>
        </p:txBody>
      </p:sp>
      <p:sp>
        <p:nvSpPr>
          <p:cNvPr id="388" name="Google Shape;388;p46"/>
          <p:cNvSpPr txBox="1">
            <a:spLocks noGrp="1"/>
          </p:cNvSpPr>
          <p:nvPr>
            <p:ph type="title" idx="2"/>
          </p:nvPr>
        </p:nvSpPr>
        <p:spPr>
          <a:xfrm>
            <a:off x="1651475" y="1911100"/>
            <a:ext cx="5950200" cy="7830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6000"/>
              <a:buNone/>
            </a:pPr>
            <a:r>
              <a:rPr lang="en" sz="4100"/>
              <a:t>Recommendations - Perspectives to Adopt</a:t>
            </a:r>
            <a:br>
              <a:rPr lang="en" sz="4100"/>
            </a:br>
            <a:endParaRPr sz="2800" i="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0"/>
        <p:cNvGrpSpPr/>
        <p:nvPr/>
      </p:nvGrpSpPr>
      <p:grpSpPr>
        <a:xfrm>
          <a:off x="0" y="0"/>
          <a:ext cx="0" cy="0"/>
          <a:chOff x="0" y="0"/>
          <a:chExt cx="0" cy="0"/>
        </a:xfrm>
      </p:grpSpPr>
      <p:sp>
        <p:nvSpPr>
          <p:cNvPr id="341" name="Google Shape;341;p42"/>
          <p:cNvSpPr txBox="1">
            <a:spLocks noGrp="1"/>
          </p:cNvSpPr>
          <p:nvPr>
            <p:ph type="title"/>
          </p:nvPr>
        </p:nvSpPr>
        <p:spPr>
          <a:xfrm>
            <a:off x="134700" y="159200"/>
            <a:ext cx="5091900" cy="7029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 sz="2900" dirty="0" smtClean="0"/>
              <a:t>My Story</a:t>
            </a:r>
            <a:endParaRPr sz="2900" dirty="0"/>
          </a:p>
        </p:txBody>
      </p:sp>
      <p:sp>
        <p:nvSpPr>
          <p:cNvPr id="342" name="Google Shape;342;p42"/>
          <p:cNvSpPr txBox="1">
            <a:spLocks noGrp="1"/>
          </p:cNvSpPr>
          <p:nvPr>
            <p:ph type="subTitle" idx="1"/>
          </p:nvPr>
        </p:nvSpPr>
        <p:spPr>
          <a:xfrm>
            <a:off x="232675" y="724950"/>
            <a:ext cx="4939200" cy="662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400"/>
              <a:buNone/>
            </a:pPr>
            <a:r>
              <a:rPr lang="en" sz="1600" b="1" i="1" dirty="0"/>
              <a:t>Problem of Practice Where I’ve Worked for 27 Years</a:t>
            </a:r>
            <a:endParaRPr sz="1600" b="1" i="1" dirty="0"/>
          </a:p>
        </p:txBody>
      </p:sp>
      <p:sp>
        <p:nvSpPr>
          <p:cNvPr id="343" name="Google Shape;343;p42"/>
          <p:cNvSpPr txBox="1">
            <a:spLocks noGrp="1"/>
          </p:cNvSpPr>
          <p:nvPr>
            <p:ph type="title" idx="4"/>
          </p:nvPr>
        </p:nvSpPr>
        <p:spPr>
          <a:xfrm>
            <a:off x="134700" y="4016725"/>
            <a:ext cx="4445400" cy="881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 sz="1800" dirty="0" smtClean="0"/>
              <a:t>▪ Family </a:t>
            </a:r>
            <a:r>
              <a:rPr lang="en" sz="1800" dirty="0"/>
              <a:t>background in food service</a:t>
            </a:r>
            <a:endParaRPr sz="1800" dirty="0"/>
          </a:p>
          <a:p>
            <a:pPr lvl="0"/>
            <a:r>
              <a:rPr lang="en" sz="1800" dirty="0"/>
              <a:t>▪ Childhood </a:t>
            </a:r>
            <a:r>
              <a:rPr lang="en" sz="1800" dirty="0"/>
              <a:t>experiences in 4H</a:t>
            </a:r>
            <a:endParaRPr sz="1800" dirty="0"/>
          </a:p>
          <a:p>
            <a:pPr lvl="0"/>
            <a:r>
              <a:rPr lang="en" sz="1800" dirty="0"/>
              <a:t>▪ Culinary </a:t>
            </a:r>
            <a:r>
              <a:rPr lang="en" sz="1800" dirty="0"/>
              <a:t>teaching </a:t>
            </a:r>
            <a:r>
              <a:rPr lang="en" sz="1800" dirty="0" smtClean="0"/>
              <a:t>experience</a:t>
            </a:r>
            <a:r>
              <a:rPr lang="en-US" sz="1800" dirty="0" smtClean="0"/>
              <a:t/>
            </a:r>
            <a:br>
              <a:rPr lang="en-US" sz="1800" dirty="0" smtClean="0"/>
            </a:br>
            <a:r>
              <a:rPr lang="en" sz="1800" dirty="0"/>
              <a:t>▪ </a:t>
            </a:r>
            <a:r>
              <a:rPr lang="en-US" sz="1800" dirty="0" smtClean="0"/>
              <a:t>As </a:t>
            </a:r>
            <a:r>
              <a:rPr lang="en-US" sz="1800" dirty="0" smtClean="0"/>
              <a:t>principal, led farm-to-table initiatives</a:t>
            </a:r>
            <a:endParaRPr sz="1800" dirty="0"/>
          </a:p>
        </p:txBody>
      </p:sp>
      <p:grpSp>
        <p:nvGrpSpPr>
          <p:cNvPr id="344" name="Google Shape;344;p42"/>
          <p:cNvGrpSpPr/>
          <p:nvPr/>
        </p:nvGrpSpPr>
        <p:grpSpPr>
          <a:xfrm>
            <a:off x="-12" y="2211725"/>
            <a:ext cx="714384" cy="662400"/>
            <a:chOff x="0" y="539500"/>
            <a:chExt cx="713100" cy="662400"/>
          </a:xfrm>
        </p:grpSpPr>
        <p:sp>
          <p:nvSpPr>
            <p:cNvPr id="345" name="Google Shape;345;p42"/>
            <p:cNvSpPr/>
            <p:nvPr/>
          </p:nvSpPr>
          <p:spPr>
            <a:xfrm>
              <a:off x="0" y="926700"/>
              <a:ext cx="713100" cy="81600"/>
            </a:xfrm>
            <a:prstGeom prst="rect">
              <a:avLst/>
            </a:prstGeom>
            <a:solidFill>
              <a:srgbClr val="6AA8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p42"/>
            <p:cNvSpPr/>
            <p:nvPr/>
          </p:nvSpPr>
          <p:spPr>
            <a:xfrm>
              <a:off x="0" y="733100"/>
              <a:ext cx="713100" cy="81600"/>
            </a:xfrm>
            <a:prstGeom prst="rect">
              <a:avLst/>
            </a:prstGeom>
            <a:solidFill>
              <a:srgbClr val="FE7F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42"/>
            <p:cNvSpPr/>
            <p:nvPr/>
          </p:nvSpPr>
          <p:spPr>
            <a:xfrm>
              <a:off x="0" y="1120300"/>
              <a:ext cx="713100" cy="816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p42"/>
            <p:cNvSpPr/>
            <p:nvPr/>
          </p:nvSpPr>
          <p:spPr>
            <a:xfrm>
              <a:off x="0" y="539500"/>
              <a:ext cx="713100" cy="81600"/>
            </a:xfrm>
            <a:prstGeom prst="rect">
              <a:avLst/>
            </a:prstGeom>
            <a:solidFill>
              <a:srgbClr val="EF47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349" name="Google Shape;349;p42"/>
          <p:cNvPicPr preferRelativeResize="0"/>
          <p:nvPr/>
        </p:nvPicPr>
        <p:blipFill rotWithShape="1">
          <a:blip r:embed="rId4">
            <a:alphaModFix/>
          </a:blip>
          <a:srcRect/>
          <a:stretch/>
        </p:blipFill>
        <p:spPr>
          <a:xfrm>
            <a:off x="631585" y="1316525"/>
            <a:ext cx="3876725" cy="2466525"/>
          </a:xfrm>
          <a:prstGeom prst="rect">
            <a:avLst/>
          </a:prstGeom>
          <a:noFill/>
          <a:ln>
            <a:noFill/>
          </a:ln>
        </p:spPr>
      </p:pic>
      <p:grpSp>
        <p:nvGrpSpPr>
          <p:cNvPr id="350" name="Google Shape;350;p42"/>
          <p:cNvGrpSpPr/>
          <p:nvPr/>
        </p:nvGrpSpPr>
        <p:grpSpPr>
          <a:xfrm>
            <a:off x="4516975" y="2171285"/>
            <a:ext cx="2475741" cy="702806"/>
            <a:chOff x="0" y="539500"/>
            <a:chExt cx="713100" cy="662400"/>
          </a:xfrm>
        </p:grpSpPr>
        <p:sp>
          <p:nvSpPr>
            <p:cNvPr id="351" name="Google Shape;351;p42"/>
            <p:cNvSpPr/>
            <p:nvPr/>
          </p:nvSpPr>
          <p:spPr>
            <a:xfrm>
              <a:off x="0" y="926700"/>
              <a:ext cx="713100" cy="81600"/>
            </a:xfrm>
            <a:prstGeom prst="rect">
              <a:avLst/>
            </a:prstGeom>
            <a:solidFill>
              <a:srgbClr val="6AA8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p42"/>
            <p:cNvSpPr/>
            <p:nvPr/>
          </p:nvSpPr>
          <p:spPr>
            <a:xfrm>
              <a:off x="0" y="733100"/>
              <a:ext cx="713100" cy="81600"/>
            </a:xfrm>
            <a:prstGeom prst="rect">
              <a:avLst/>
            </a:prstGeom>
            <a:solidFill>
              <a:srgbClr val="FE7F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p42"/>
            <p:cNvSpPr/>
            <p:nvPr/>
          </p:nvSpPr>
          <p:spPr>
            <a:xfrm>
              <a:off x="0" y="1120300"/>
              <a:ext cx="713100" cy="816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p42"/>
            <p:cNvSpPr/>
            <p:nvPr/>
          </p:nvSpPr>
          <p:spPr>
            <a:xfrm>
              <a:off x="0" y="539500"/>
              <a:ext cx="713100" cy="81600"/>
            </a:xfrm>
            <a:prstGeom prst="rect">
              <a:avLst/>
            </a:prstGeom>
            <a:solidFill>
              <a:srgbClr val="EF47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355" name="Google Shape;355;p42"/>
          <p:cNvPicPr preferRelativeResize="0"/>
          <p:nvPr/>
        </p:nvPicPr>
        <p:blipFill rotWithShape="1">
          <a:blip r:embed="rId5">
            <a:alphaModFix/>
          </a:blip>
          <a:srcRect/>
          <a:stretch/>
        </p:blipFill>
        <p:spPr>
          <a:xfrm>
            <a:off x="5105035" y="1766451"/>
            <a:ext cx="1950891" cy="1312725"/>
          </a:xfrm>
          <a:prstGeom prst="rect">
            <a:avLst/>
          </a:prstGeom>
          <a:noFill/>
          <a:ln>
            <a:noFill/>
          </a:ln>
        </p:spPr>
      </p:pic>
      <p:pic>
        <p:nvPicPr>
          <p:cNvPr id="356" name="Google Shape;356;p42"/>
          <p:cNvPicPr preferRelativeResize="0"/>
          <p:nvPr/>
        </p:nvPicPr>
        <p:blipFill rotWithShape="1">
          <a:blip r:embed="rId6">
            <a:alphaModFix/>
          </a:blip>
          <a:srcRect t="-14419" r="-14418"/>
          <a:stretch/>
        </p:blipFill>
        <p:spPr>
          <a:xfrm>
            <a:off x="7271430" y="1090033"/>
            <a:ext cx="1292796" cy="1989150"/>
          </a:xfrm>
          <a:prstGeom prst="rect">
            <a:avLst/>
          </a:prstGeom>
          <a:noFill/>
          <a:ln>
            <a:noFill/>
          </a:ln>
        </p:spPr>
      </p:pic>
      <p:sp>
        <p:nvSpPr>
          <p:cNvPr id="357" name="Google Shape;357;p42"/>
          <p:cNvSpPr txBox="1"/>
          <p:nvPr/>
        </p:nvSpPr>
        <p:spPr>
          <a:xfrm>
            <a:off x="5999018" y="907473"/>
            <a:ext cx="1558637" cy="8589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 name="Google Shape;358;p42"/>
          <p:cNvSpPr/>
          <p:nvPr/>
        </p:nvSpPr>
        <p:spPr>
          <a:xfrm rot="658026">
            <a:off x="5631013" y="207110"/>
            <a:ext cx="2501877" cy="1772552"/>
          </a:xfrm>
          <a:prstGeom prst="cloud">
            <a:avLst/>
          </a:prstGeom>
          <a:solidFill>
            <a:schemeClr val="lt1"/>
          </a:solidFill>
          <a:ln w="25400" cap="flat" cmpd="sng">
            <a:solidFill>
              <a:srgbClr val="6B8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59" name="Google Shape;359;p42"/>
          <p:cNvSpPr txBox="1"/>
          <p:nvPr/>
        </p:nvSpPr>
        <p:spPr>
          <a:xfrm>
            <a:off x="6054461" y="459533"/>
            <a:ext cx="1654979" cy="126188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100" b="0" i="0" u="none" strike="noStrike" cap="none">
                <a:solidFill>
                  <a:srgbClr val="000000"/>
                </a:solidFill>
                <a:latin typeface="Kreon"/>
                <a:ea typeface="Kreon"/>
                <a:cs typeface="Kreon"/>
                <a:sym typeface="Kreon"/>
              </a:rPr>
              <a:t>“Things don’t change on their own, things don’t change by waiting for them to change; they change through actions of good people.” </a:t>
            </a:r>
            <a:endParaRPr/>
          </a:p>
          <a:p>
            <a:pPr marL="0" marR="0" lvl="0" indent="0" algn="ctr" rtl="0">
              <a:lnSpc>
                <a:spcPct val="100000"/>
              </a:lnSpc>
              <a:spcBef>
                <a:spcPts val="0"/>
              </a:spcBef>
              <a:spcAft>
                <a:spcPts val="0"/>
              </a:spcAft>
              <a:buNone/>
            </a:pPr>
            <a:r>
              <a:rPr lang="en" sz="1000" b="0" i="0" u="none" strike="noStrike" cap="none">
                <a:solidFill>
                  <a:srgbClr val="000000"/>
                </a:solidFill>
                <a:latin typeface="Kreon"/>
                <a:ea typeface="Kreon"/>
                <a:cs typeface="Kreon"/>
                <a:sym typeface="Kreon"/>
              </a:rPr>
              <a:t>Dr. Martin Luther King, Jr.</a:t>
            </a:r>
            <a:endParaRPr sz="1000" b="0" i="0" u="none" strike="noStrike" cap="none">
              <a:solidFill>
                <a:srgbClr val="000000"/>
              </a:solidFill>
              <a:latin typeface="Kreon"/>
              <a:ea typeface="Kreon"/>
              <a:cs typeface="Kreon"/>
              <a:sym typeface="Kreon"/>
            </a:endParaRPr>
          </a:p>
        </p:txBody>
      </p:sp>
      <p:pic>
        <p:nvPicPr>
          <p:cNvPr id="360" name="Google Shape;360;p42"/>
          <p:cNvPicPr preferRelativeResize="0"/>
          <p:nvPr/>
        </p:nvPicPr>
        <p:blipFill rotWithShape="1">
          <a:blip r:embed="rId7">
            <a:alphaModFix/>
          </a:blip>
          <a:srcRect/>
          <a:stretch/>
        </p:blipFill>
        <p:spPr>
          <a:xfrm>
            <a:off x="7299023" y="3190913"/>
            <a:ext cx="1237616" cy="1230925"/>
          </a:xfrm>
          <a:prstGeom prst="rect">
            <a:avLst/>
          </a:prstGeom>
          <a:noFill/>
          <a:ln>
            <a:noFill/>
          </a:ln>
        </p:spPr>
      </p:pic>
      <p:pic>
        <p:nvPicPr>
          <p:cNvPr id="361" name="Google Shape;361;p42"/>
          <p:cNvPicPr preferRelativeResize="0"/>
          <p:nvPr/>
        </p:nvPicPr>
        <p:blipFill>
          <a:blip r:embed="rId8">
            <a:alphaModFix/>
          </a:blip>
          <a:stretch>
            <a:fillRect/>
          </a:stretch>
        </p:blipFill>
        <p:spPr>
          <a:xfrm>
            <a:off x="4723785" y="3135491"/>
            <a:ext cx="2475750" cy="1364351"/>
          </a:xfrm>
          <a:prstGeom prst="rect">
            <a:avLst/>
          </a:prstGeom>
          <a:noFill/>
          <a:ln>
            <a:noFill/>
          </a:ln>
        </p:spPr>
      </p:pic>
      <p:sp>
        <p:nvSpPr>
          <p:cNvPr id="2" name="Rectangle 1"/>
          <p:cNvSpPr/>
          <p:nvPr/>
        </p:nvSpPr>
        <p:spPr>
          <a:xfrm>
            <a:off x="714372" y="3498720"/>
            <a:ext cx="3733714" cy="261610"/>
          </a:xfrm>
          <a:prstGeom prst="rect">
            <a:avLst/>
          </a:prstGeom>
        </p:spPr>
        <p:txBody>
          <a:bodyPr wrap="none">
            <a:spAutoFit/>
          </a:bodyPr>
          <a:lstStyle/>
          <a:p>
            <a:r>
              <a:rPr lang="en-US" sz="1100" b="1" dirty="0">
                <a:solidFill>
                  <a:schemeClr val="bg1"/>
                </a:solidFill>
                <a:latin typeface="Kreon" panose="020B0604020202020204" charset="0"/>
              </a:rPr>
              <a:t>Former </a:t>
            </a:r>
            <a:r>
              <a:rPr lang="en-US" sz="1100" b="1" dirty="0" smtClean="0">
                <a:solidFill>
                  <a:schemeClr val="bg1"/>
                </a:solidFill>
                <a:latin typeface="Kreon" panose="020B0604020202020204" charset="0"/>
              </a:rPr>
              <a:t>cafeteria manager</a:t>
            </a:r>
            <a:r>
              <a:rPr lang="en-US" sz="1100" b="1" dirty="0">
                <a:solidFill>
                  <a:schemeClr val="bg1"/>
                </a:solidFill>
                <a:latin typeface="Kreon" panose="020B0604020202020204" charset="0"/>
              </a:rPr>
              <a:t>, me, Chef Paul, </a:t>
            </a:r>
            <a:r>
              <a:rPr lang="en-US" sz="1100" b="1" dirty="0" smtClean="0">
                <a:solidFill>
                  <a:schemeClr val="bg1"/>
                </a:solidFill>
                <a:latin typeface="Kreon" panose="020B0604020202020204" charset="0"/>
              </a:rPr>
              <a:t>worker, Fall </a:t>
            </a:r>
            <a:r>
              <a:rPr lang="en-US" sz="1100" b="1" dirty="0">
                <a:solidFill>
                  <a:schemeClr val="bg1"/>
                </a:solidFill>
                <a:latin typeface="Kreon" panose="020B0604020202020204" charset="0"/>
              </a:rPr>
              <a:t>2019</a:t>
            </a:r>
          </a:p>
        </p:txBody>
      </p:sp>
      <p:sp>
        <p:nvSpPr>
          <p:cNvPr id="3" name="TextBox 2"/>
          <p:cNvSpPr txBox="1"/>
          <p:nvPr/>
        </p:nvSpPr>
        <p:spPr>
          <a:xfrm>
            <a:off x="4723785" y="4253621"/>
            <a:ext cx="1406921" cy="246221"/>
          </a:xfrm>
          <a:prstGeom prst="rect">
            <a:avLst/>
          </a:prstGeom>
          <a:noFill/>
        </p:spPr>
        <p:txBody>
          <a:bodyPr wrap="square" rtlCol="0">
            <a:spAutoFit/>
          </a:bodyPr>
          <a:lstStyle/>
          <a:p>
            <a:r>
              <a:rPr lang="en-US" sz="1000" dirty="0" smtClean="0">
                <a:solidFill>
                  <a:schemeClr val="bg1"/>
                </a:solidFill>
                <a:latin typeface="Kreon" panose="020B0604020202020204" charset="0"/>
              </a:rPr>
              <a:t>Family Food Service</a:t>
            </a:r>
            <a:endParaRPr lang="en-US" sz="1000" dirty="0">
              <a:solidFill>
                <a:schemeClr val="bg1"/>
              </a:solidFill>
              <a:latin typeface="Kreon" panose="020B0604020202020204" charset="0"/>
            </a:endParaRPr>
          </a:p>
        </p:txBody>
      </p:sp>
      <p:sp>
        <p:nvSpPr>
          <p:cNvPr id="4" name="TextBox 3"/>
          <p:cNvSpPr txBox="1"/>
          <p:nvPr/>
        </p:nvSpPr>
        <p:spPr>
          <a:xfrm>
            <a:off x="5171875" y="2873680"/>
            <a:ext cx="1238757" cy="246221"/>
          </a:xfrm>
          <a:prstGeom prst="rect">
            <a:avLst/>
          </a:prstGeom>
          <a:noFill/>
        </p:spPr>
        <p:txBody>
          <a:bodyPr wrap="square" rtlCol="0">
            <a:spAutoFit/>
          </a:bodyPr>
          <a:lstStyle/>
          <a:p>
            <a:r>
              <a:rPr lang="en-US" sz="1000" b="1" dirty="0" smtClean="0">
                <a:solidFill>
                  <a:schemeClr val="bg1"/>
                </a:solidFill>
                <a:latin typeface="Kreon" panose="020B0604020202020204" charset="0"/>
              </a:rPr>
              <a:t>Culinary Class</a:t>
            </a:r>
            <a:endParaRPr lang="en-US" sz="1000" b="1" dirty="0">
              <a:solidFill>
                <a:schemeClr val="bg1"/>
              </a:solidFill>
              <a:latin typeface="Kreon" panose="020B0604020202020204" charset="0"/>
            </a:endParaRPr>
          </a:p>
        </p:txBody>
      </p:sp>
      <p:sp>
        <p:nvSpPr>
          <p:cNvPr id="5" name="TextBox 4"/>
          <p:cNvSpPr txBox="1"/>
          <p:nvPr/>
        </p:nvSpPr>
        <p:spPr>
          <a:xfrm>
            <a:off x="7271430" y="2787513"/>
            <a:ext cx="1218054" cy="246221"/>
          </a:xfrm>
          <a:prstGeom prst="rect">
            <a:avLst/>
          </a:prstGeom>
          <a:noFill/>
        </p:spPr>
        <p:txBody>
          <a:bodyPr wrap="square" rtlCol="0">
            <a:spAutoFit/>
          </a:bodyPr>
          <a:lstStyle/>
          <a:p>
            <a:r>
              <a:rPr lang="en-US" sz="1000" b="1" dirty="0" err="1" smtClean="0">
                <a:solidFill>
                  <a:schemeClr val="bg1"/>
                </a:solidFill>
                <a:latin typeface="Kreon" panose="020B0604020202020204" charset="0"/>
              </a:rPr>
              <a:t>Agroecology</a:t>
            </a:r>
            <a:r>
              <a:rPr lang="en-US" sz="1000" b="1" dirty="0" smtClean="0">
                <a:solidFill>
                  <a:schemeClr val="bg1"/>
                </a:solidFill>
                <a:latin typeface="Kreon" panose="020B0604020202020204" charset="0"/>
              </a:rPr>
              <a:t> Class</a:t>
            </a:r>
            <a:endParaRPr lang="en-US" sz="1000" b="1" dirty="0">
              <a:solidFill>
                <a:schemeClr val="bg1"/>
              </a:solidFill>
              <a:latin typeface="Kreon" panose="020B0604020202020204" charset="0"/>
            </a:endParaRPr>
          </a:p>
        </p:txBody>
      </p:sp>
      <p:sp>
        <p:nvSpPr>
          <p:cNvPr id="6" name="TextBox 5"/>
          <p:cNvSpPr txBox="1"/>
          <p:nvPr/>
        </p:nvSpPr>
        <p:spPr>
          <a:xfrm>
            <a:off x="7299023" y="4421838"/>
            <a:ext cx="1237616" cy="338554"/>
          </a:xfrm>
          <a:prstGeom prst="rect">
            <a:avLst/>
          </a:prstGeom>
          <a:solidFill>
            <a:schemeClr val="bg1"/>
          </a:solidFill>
        </p:spPr>
        <p:txBody>
          <a:bodyPr wrap="square" rtlCol="0">
            <a:spAutoFit/>
          </a:bodyPr>
          <a:lstStyle/>
          <a:p>
            <a:pPr algn="ctr"/>
            <a:r>
              <a:rPr lang="en-US" sz="800" b="1" dirty="0" smtClean="0">
                <a:latin typeface="Kreon" panose="020B0604020202020204" charset="0"/>
              </a:rPr>
              <a:t>USDA-supported youth development program</a:t>
            </a:r>
            <a:endParaRPr lang="en-US" sz="800" b="1" dirty="0">
              <a:latin typeface="Kreon" panose="020B060402020202020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F9FCF8"/>
            </a:gs>
            <a:gs pos="74000">
              <a:srgbClr val="CDE4C4"/>
            </a:gs>
            <a:gs pos="83000">
              <a:srgbClr val="CDE4C4"/>
            </a:gs>
            <a:gs pos="100000">
              <a:srgbClr val="DEEDD7"/>
            </a:gs>
          </a:gsLst>
          <a:lin ang="5400000" scaled="0"/>
        </a:gradFill>
        <a:effectLst/>
      </p:bgPr>
    </p:bg>
    <p:spTree>
      <p:nvGrpSpPr>
        <p:cNvPr id="1" name="Shape 392"/>
        <p:cNvGrpSpPr/>
        <p:nvPr/>
      </p:nvGrpSpPr>
      <p:grpSpPr>
        <a:xfrm>
          <a:off x="0" y="0"/>
          <a:ext cx="0" cy="0"/>
          <a:chOff x="0" y="0"/>
          <a:chExt cx="0" cy="0"/>
        </a:xfrm>
      </p:grpSpPr>
      <p:sp>
        <p:nvSpPr>
          <p:cNvPr id="393" name="Google Shape;393;p47"/>
          <p:cNvSpPr txBox="1">
            <a:spLocks noGrp="1"/>
          </p:cNvSpPr>
          <p:nvPr>
            <p:ph type="title"/>
          </p:nvPr>
        </p:nvSpPr>
        <p:spPr>
          <a:xfrm>
            <a:off x="189200" y="422575"/>
            <a:ext cx="8762400" cy="851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000"/>
              <a:buNone/>
            </a:pPr>
            <a:r>
              <a:rPr lang="en" sz="3800"/>
              <a:t>Recommendations for </a:t>
            </a:r>
            <a:r>
              <a:rPr lang="en" sz="3800">
                <a:highlight>
                  <a:srgbClr val="FFFF00"/>
                </a:highlight>
              </a:rPr>
              <a:t>Improved Practice</a:t>
            </a:r>
            <a:r>
              <a:rPr lang="en" sz="3800"/>
              <a:t> </a:t>
            </a:r>
            <a:endParaRPr sz="3800"/>
          </a:p>
        </p:txBody>
      </p:sp>
      <p:sp>
        <p:nvSpPr>
          <p:cNvPr id="394" name="Google Shape;394;p47"/>
          <p:cNvSpPr txBox="1">
            <a:spLocks noGrp="1"/>
          </p:cNvSpPr>
          <p:nvPr>
            <p:ph type="subTitle" idx="2"/>
          </p:nvPr>
        </p:nvSpPr>
        <p:spPr>
          <a:xfrm>
            <a:off x="515200" y="1920600"/>
            <a:ext cx="2452200" cy="430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SzPts val="1800"/>
              <a:buNone/>
            </a:pPr>
            <a:r>
              <a:rPr lang="en" sz="1600"/>
              <a:t>Procure locally-sourced, fresh ingredients; use a greater proportion of plant-based foods</a:t>
            </a:r>
            <a:endParaRPr sz="1600"/>
          </a:p>
        </p:txBody>
      </p:sp>
      <p:sp>
        <p:nvSpPr>
          <p:cNvPr id="395" name="Google Shape;395;p47"/>
          <p:cNvSpPr txBox="1">
            <a:spLocks noGrp="1"/>
          </p:cNvSpPr>
          <p:nvPr>
            <p:ph type="subTitle" idx="4"/>
          </p:nvPr>
        </p:nvSpPr>
        <p:spPr>
          <a:xfrm>
            <a:off x="1841800" y="3713275"/>
            <a:ext cx="2452200" cy="430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SzPts val="1800"/>
              <a:buNone/>
            </a:pPr>
            <a:r>
              <a:rPr lang="en" sz="1600">
                <a:solidFill>
                  <a:schemeClr val="dk1"/>
                </a:solidFill>
              </a:rPr>
              <a:t>Improve cafeteria spaces to be well designed, aesthetically pleasing, culturally inclusive</a:t>
            </a:r>
            <a:endParaRPr sz="1600">
              <a:solidFill>
                <a:schemeClr val="dk1"/>
              </a:solidFill>
            </a:endParaRPr>
          </a:p>
          <a:p>
            <a:pPr marL="0" lvl="0" indent="0" algn="ctr" rtl="0">
              <a:lnSpc>
                <a:spcPct val="115000"/>
              </a:lnSpc>
              <a:spcBef>
                <a:spcPts val="1600"/>
              </a:spcBef>
              <a:spcAft>
                <a:spcPts val="1600"/>
              </a:spcAft>
              <a:buSzPts val="1800"/>
              <a:buNone/>
            </a:pPr>
            <a:endParaRPr sz="1600"/>
          </a:p>
        </p:txBody>
      </p:sp>
      <p:sp>
        <p:nvSpPr>
          <p:cNvPr id="396" name="Google Shape;396;p47"/>
          <p:cNvSpPr txBox="1">
            <a:spLocks noGrp="1"/>
          </p:cNvSpPr>
          <p:nvPr>
            <p:ph type="subTitle" idx="6"/>
          </p:nvPr>
        </p:nvSpPr>
        <p:spPr>
          <a:xfrm>
            <a:off x="6303175" y="1920600"/>
            <a:ext cx="2127600" cy="430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SzPts val="1800"/>
              <a:buNone/>
            </a:pPr>
            <a:r>
              <a:rPr lang="en" sz="1600">
                <a:solidFill>
                  <a:schemeClr val="dk1"/>
                </a:solidFill>
              </a:rPr>
              <a:t>Provide ongoing training &amp; support for school food service personnel </a:t>
            </a:r>
            <a:endParaRPr sz="1600"/>
          </a:p>
        </p:txBody>
      </p:sp>
      <p:sp>
        <p:nvSpPr>
          <p:cNvPr id="397" name="Google Shape;397;p47"/>
          <p:cNvSpPr txBox="1">
            <a:spLocks noGrp="1"/>
          </p:cNvSpPr>
          <p:nvPr>
            <p:ph type="subTitle" idx="13"/>
          </p:nvPr>
        </p:nvSpPr>
        <p:spPr>
          <a:xfrm>
            <a:off x="3567000" y="1859925"/>
            <a:ext cx="2010000" cy="53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SzPts val="1800"/>
              <a:buNone/>
            </a:pPr>
            <a:r>
              <a:rPr lang="en" sz="1600">
                <a:solidFill>
                  <a:schemeClr val="dk1"/>
                </a:solidFill>
              </a:rPr>
              <a:t>Eliminate or reduce competitive foods to adhere to nutritious offerings</a:t>
            </a:r>
            <a:endParaRPr sz="1600">
              <a:solidFill>
                <a:schemeClr val="dk1"/>
              </a:solidFill>
            </a:endParaRPr>
          </a:p>
          <a:p>
            <a:pPr marL="0" lvl="0" indent="0" algn="ctr" rtl="0">
              <a:lnSpc>
                <a:spcPct val="115000"/>
              </a:lnSpc>
              <a:spcBef>
                <a:spcPts val="1600"/>
              </a:spcBef>
              <a:spcAft>
                <a:spcPts val="1600"/>
              </a:spcAft>
              <a:buSzPts val="1800"/>
              <a:buNone/>
            </a:pPr>
            <a:endParaRPr sz="1600"/>
          </a:p>
        </p:txBody>
      </p:sp>
      <p:sp>
        <p:nvSpPr>
          <p:cNvPr id="398" name="Google Shape;398;p47"/>
          <p:cNvSpPr txBox="1">
            <a:spLocks noGrp="1"/>
          </p:cNvSpPr>
          <p:nvPr>
            <p:ph type="subTitle" idx="15"/>
          </p:nvPr>
        </p:nvSpPr>
        <p:spPr>
          <a:xfrm>
            <a:off x="4471725" y="3730300"/>
            <a:ext cx="3014100" cy="430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SzPts val="1800"/>
              <a:buNone/>
            </a:pPr>
            <a:r>
              <a:rPr lang="en" sz="1600">
                <a:solidFill>
                  <a:schemeClr val="dk1"/>
                </a:solidFill>
              </a:rPr>
              <a:t>Expand school garden programs; incorporate sustainable food system topics in core curricula starting at young ages</a:t>
            </a:r>
            <a:endParaRPr sz="1600">
              <a:solidFill>
                <a:schemeClr val="dk1"/>
              </a:solidFill>
            </a:endParaRPr>
          </a:p>
          <a:p>
            <a:pPr marL="0" lvl="0" indent="0" algn="ctr" rtl="0">
              <a:lnSpc>
                <a:spcPct val="115000"/>
              </a:lnSpc>
              <a:spcBef>
                <a:spcPts val="1600"/>
              </a:spcBef>
              <a:spcAft>
                <a:spcPts val="1600"/>
              </a:spcAft>
              <a:buSzPts val="1800"/>
              <a:buNone/>
            </a:pPr>
            <a:endParaRPr sz="1600"/>
          </a:p>
        </p:txBody>
      </p:sp>
      <p:sp>
        <p:nvSpPr>
          <p:cNvPr id="399" name="Google Shape;399;p47"/>
          <p:cNvSpPr/>
          <p:nvPr/>
        </p:nvSpPr>
        <p:spPr>
          <a:xfrm>
            <a:off x="1518737" y="1383224"/>
            <a:ext cx="537000" cy="537000"/>
          </a:xfrm>
          <a:prstGeom prst="rect">
            <a:avLst/>
          </a:prstGeom>
          <a:solidFill>
            <a:srgbClr val="0594FF"/>
          </a:solidFill>
          <a:ln w="9525" cap="flat" cmpd="sng">
            <a:solidFill>
              <a:srgbClr val="D5124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p47"/>
          <p:cNvSpPr/>
          <p:nvPr/>
        </p:nvSpPr>
        <p:spPr>
          <a:xfrm>
            <a:off x="1586353" y="1429029"/>
            <a:ext cx="360297" cy="388835"/>
          </a:xfrm>
          <a:custGeom>
            <a:avLst/>
            <a:gdLst/>
            <a:ahLst/>
            <a:cxnLst/>
            <a:rect l="l" t="t" r="r" b="b"/>
            <a:pathLst>
              <a:path w="10681" h="12193" extrusionOk="0">
                <a:moveTo>
                  <a:pt x="8475" y="693"/>
                </a:moveTo>
                <a:cubicBezTo>
                  <a:pt x="8318" y="1513"/>
                  <a:pt x="7562" y="2111"/>
                  <a:pt x="6742" y="2111"/>
                </a:cubicBezTo>
                <a:cubicBezTo>
                  <a:pt x="6333" y="2111"/>
                  <a:pt x="5986" y="2237"/>
                  <a:pt x="5671" y="2426"/>
                </a:cubicBezTo>
                <a:lnTo>
                  <a:pt x="5671" y="1765"/>
                </a:lnTo>
                <a:cubicBezTo>
                  <a:pt x="5671" y="1166"/>
                  <a:pt x="6144" y="693"/>
                  <a:pt x="6742" y="693"/>
                </a:cubicBezTo>
                <a:close/>
                <a:moveTo>
                  <a:pt x="7089" y="4285"/>
                </a:moveTo>
                <a:cubicBezTo>
                  <a:pt x="8853" y="4285"/>
                  <a:pt x="9924" y="5356"/>
                  <a:pt x="9924" y="7120"/>
                </a:cubicBezTo>
                <a:cubicBezTo>
                  <a:pt x="9956" y="8129"/>
                  <a:pt x="9609" y="9231"/>
                  <a:pt x="9074" y="10082"/>
                </a:cubicBezTo>
                <a:cubicBezTo>
                  <a:pt x="8507" y="10933"/>
                  <a:pt x="7814" y="11405"/>
                  <a:pt x="7089" y="11405"/>
                </a:cubicBezTo>
                <a:cubicBezTo>
                  <a:pt x="6931" y="11405"/>
                  <a:pt x="6774" y="11374"/>
                  <a:pt x="6648" y="11342"/>
                </a:cubicBezTo>
                <a:cubicBezTo>
                  <a:pt x="6238" y="11216"/>
                  <a:pt x="5766" y="11122"/>
                  <a:pt x="5325" y="11122"/>
                </a:cubicBezTo>
                <a:cubicBezTo>
                  <a:pt x="4884" y="11122"/>
                  <a:pt x="4411" y="11216"/>
                  <a:pt x="3970" y="11342"/>
                </a:cubicBezTo>
                <a:cubicBezTo>
                  <a:pt x="3812" y="11374"/>
                  <a:pt x="3655" y="11405"/>
                  <a:pt x="3560" y="11405"/>
                </a:cubicBezTo>
                <a:cubicBezTo>
                  <a:pt x="2836" y="11405"/>
                  <a:pt x="2143" y="10901"/>
                  <a:pt x="1576" y="10082"/>
                </a:cubicBezTo>
                <a:cubicBezTo>
                  <a:pt x="1040" y="9200"/>
                  <a:pt x="725" y="8097"/>
                  <a:pt x="725" y="7120"/>
                </a:cubicBezTo>
                <a:cubicBezTo>
                  <a:pt x="725" y="5356"/>
                  <a:pt x="1765" y="4285"/>
                  <a:pt x="3560" y="4285"/>
                </a:cubicBezTo>
                <a:cubicBezTo>
                  <a:pt x="3970" y="4285"/>
                  <a:pt x="4380" y="4348"/>
                  <a:pt x="4726" y="4474"/>
                </a:cubicBezTo>
                <a:cubicBezTo>
                  <a:pt x="4821" y="4506"/>
                  <a:pt x="4884" y="4506"/>
                  <a:pt x="4978" y="4569"/>
                </a:cubicBezTo>
                <a:lnTo>
                  <a:pt x="4978" y="5293"/>
                </a:lnTo>
                <a:cubicBezTo>
                  <a:pt x="4663" y="5262"/>
                  <a:pt x="4348" y="5199"/>
                  <a:pt x="4065" y="5041"/>
                </a:cubicBezTo>
                <a:cubicBezTo>
                  <a:pt x="4021" y="5015"/>
                  <a:pt x="3971" y="5003"/>
                  <a:pt x="3919" y="5003"/>
                </a:cubicBezTo>
                <a:cubicBezTo>
                  <a:pt x="3783" y="5003"/>
                  <a:pt x="3638" y="5084"/>
                  <a:pt x="3592" y="5199"/>
                </a:cubicBezTo>
                <a:cubicBezTo>
                  <a:pt x="3497" y="5356"/>
                  <a:pt x="3592" y="5577"/>
                  <a:pt x="3749" y="5671"/>
                </a:cubicBezTo>
                <a:cubicBezTo>
                  <a:pt x="4254" y="5892"/>
                  <a:pt x="4758" y="6018"/>
                  <a:pt x="5325" y="6018"/>
                </a:cubicBezTo>
                <a:cubicBezTo>
                  <a:pt x="5860" y="6018"/>
                  <a:pt x="6427" y="5892"/>
                  <a:pt x="6900" y="5671"/>
                </a:cubicBezTo>
                <a:cubicBezTo>
                  <a:pt x="7057" y="5577"/>
                  <a:pt x="7120" y="5356"/>
                  <a:pt x="7057" y="5199"/>
                </a:cubicBezTo>
                <a:cubicBezTo>
                  <a:pt x="6989" y="5084"/>
                  <a:pt x="6854" y="5003"/>
                  <a:pt x="6725" y="5003"/>
                </a:cubicBezTo>
                <a:cubicBezTo>
                  <a:pt x="6676" y="5003"/>
                  <a:pt x="6628" y="5015"/>
                  <a:pt x="6585" y="5041"/>
                </a:cubicBezTo>
                <a:cubicBezTo>
                  <a:pt x="6301" y="5199"/>
                  <a:pt x="5986" y="5262"/>
                  <a:pt x="5671" y="5293"/>
                </a:cubicBezTo>
                <a:lnTo>
                  <a:pt x="5671" y="4569"/>
                </a:lnTo>
                <a:cubicBezTo>
                  <a:pt x="5766" y="4569"/>
                  <a:pt x="5829" y="4506"/>
                  <a:pt x="5923" y="4474"/>
                </a:cubicBezTo>
                <a:cubicBezTo>
                  <a:pt x="6270" y="4348"/>
                  <a:pt x="6648" y="4285"/>
                  <a:pt x="7089" y="4285"/>
                </a:cubicBezTo>
                <a:close/>
                <a:moveTo>
                  <a:pt x="6774" y="0"/>
                </a:moveTo>
                <a:cubicBezTo>
                  <a:pt x="5797" y="0"/>
                  <a:pt x="5010" y="788"/>
                  <a:pt x="5010" y="1765"/>
                </a:cubicBezTo>
                <a:cubicBezTo>
                  <a:pt x="4695" y="1513"/>
                  <a:pt x="4348" y="1418"/>
                  <a:pt x="3938" y="1418"/>
                </a:cubicBezTo>
                <a:cubicBezTo>
                  <a:pt x="3749" y="1418"/>
                  <a:pt x="3592" y="1576"/>
                  <a:pt x="3592" y="1765"/>
                </a:cubicBezTo>
                <a:cubicBezTo>
                  <a:pt x="3592" y="1954"/>
                  <a:pt x="3749" y="2111"/>
                  <a:pt x="3938" y="2111"/>
                </a:cubicBezTo>
                <a:cubicBezTo>
                  <a:pt x="4537" y="2111"/>
                  <a:pt x="5010" y="2584"/>
                  <a:pt x="5010" y="3182"/>
                </a:cubicBezTo>
                <a:lnTo>
                  <a:pt x="5010" y="3812"/>
                </a:lnTo>
                <a:cubicBezTo>
                  <a:pt x="4569" y="3655"/>
                  <a:pt x="4096" y="3560"/>
                  <a:pt x="3592" y="3560"/>
                </a:cubicBezTo>
                <a:cubicBezTo>
                  <a:pt x="1513" y="3560"/>
                  <a:pt x="0" y="4884"/>
                  <a:pt x="0" y="7152"/>
                </a:cubicBezTo>
                <a:cubicBezTo>
                  <a:pt x="0" y="8286"/>
                  <a:pt x="347" y="9515"/>
                  <a:pt x="977" y="10491"/>
                </a:cubicBezTo>
                <a:cubicBezTo>
                  <a:pt x="1702" y="11594"/>
                  <a:pt x="2615" y="12193"/>
                  <a:pt x="3560" y="12193"/>
                </a:cubicBezTo>
                <a:cubicBezTo>
                  <a:pt x="3781" y="12193"/>
                  <a:pt x="3970" y="12161"/>
                  <a:pt x="4222" y="12130"/>
                </a:cubicBezTo>
                <a:cubicBezTo>
                  <a:pt x="4600" y="12004"/>
                  <a:pt x="4970" y="11941"/>
                  <a:pt x="5340" y="11941"/>
                </a:cubicBezTo>
                <a:cubicBezTo>
                  <a:pt x="5711" y="11941"/>
                  <a:pt x="6081" y="12004"/>
                  <a:pt x="6459" y="12130"/>
                </a:cubicBezTo>
                <a:cubicBezTo>
                  <a:pt x="6648" y="12193"/>
                  <a:pt x="6900" y="12193"/>
                  <a:pt x="7152" y="12193"/>
                </a:cubicBezTo>
                <a:cubicBezTo>
                  <a:pt x="8097" y="12193"/>
                  <a:pt x="8979" y="11594"/>
                  <a:pt x="9704" y="10491"/>
                </a:cubicBezTo>
                <a:cubicBezTo>
                  <a:pt x="10334" y="9546"/>
                  <a:pt x="10681" y="8286"/>
                  <a:pt x="10681" y="7152"/>
                </a:cubicBezTo>
                <a:cubicBezTo>
                  <a:pt x="10681" y="4884"/>
                  <a:pt x="9168" y="3560"/>
                  <a:pt x="7089" y="3560"/>
                </a:cubicBezTo>
                <a:cubicBezTo>
                  <a:pt x="6585" y="3560"/>
                  <a:pt x="6112" y="3655"/>
                  <a:pt x="5671" y="3812"/>
                </a:cubicBezTo>
                <a:lnTo>
                  <a:pt x="5671" y="3340"/>
                </a:lnTo>
                <a:lnTo>
                  <a:pt x="5797" y="3214"/>
                </a:lnTo>
                <a:cubicBezTo>
                  <a:pt x="6081" y="2930"/>
                  <a:pt x="6396" y="2836"/>
                  <a:pt x="6774" y="2836"/>
                </a:cubicBezTo>
                <a:cubicBezTo>
                  <a:pt x="8160" y="2836"/>
                  <a:pt x="9263" y="1733"/>
                  <a:pt x="9263" y="347"/>
                </a:cubicBezTo>
                <a:cubicBezTo>
                  <a:pt x="9263" y="158"/>
                  <a:pt x="9105" y="0"/>
                  <a:pt x="8916" y="0"/>
                </a:cubicBezTo>
                <a:close/>
              </a:path>
            </a:pathLst>
          </a:custGeom>
          <a:solidFill>
            <a:srgbClr val="D512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 name="Google Shape;401;p47"/>
          <p:cNvSpPr/>
          <p:nvPr/>
        </p:nvSpPr>
        <p:spPr>
          <a:xfrm>
            <a:off x="4316521" y="1351836"/>
            <a:ext cx="537000" cy="537000"/>
          </a:xfrm>
          <a:prstGeom prst="rect">
            <a:avLst/>
          </a:prstGeom>
          <a:solidFill>
            <a:schemeClr val="accent5"/>
          </a:solidFill>
          <a:ln w="9525" cap="flat" cmpd="sng">
            <a:solidFill>
              <a:srgbClr val="31EAF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 name="Google Shape;402;p47"/>
          <p:cNvSpPr/>
          <p:nvPr/>
        </p:nvSpPr>
        <p:spPr>
          <a:xfrm>
            <a:off x="7098726" y="1365509"/>
            <a:ext cx="537000" cy="537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p47"/>
          <p:cNvSpPr/>
          <p:nvPr/>
        </p:nvSpPr>
        <p:spPr>
          <a:xfrm>
            <a:off x="2814680" y="3124321"/>
            <a:ext cx="537000" cy="537000"/>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 name="Google Shape;404;p47"/>
          <p:cNvSpPr/>
          <p:nvPr/>
        </p:nvSpPr>
        <p:spPr>
          <a:xfrm>
            <a:off x="5756564" y="3083927"/>
            <a:ext cx="537000" cy="537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05" name="Google Shape;405;p47"/>
          <p:cNvGrpSpPr/>
          <p:nvPr/>
        </p:nvGrpSpPr>
        <p:grpSpPr>
          <a:xfrm>
            <a:off x="4542281" y="1486230"/>
            <a:ext cx="146268" cy="192243"/>
            <a:chOff x="-21171875" y="2444575"/>
            <a:chExt cx="108725" cy="142900"/>
          </a:xfrm>
        </p:grpSpPr>
        <p:sp>
          <p:nvSpPr>
            <p:cNvPr id="406" name="Google Shape;406;p47"/>
            <p:cNvSpPr/>
            <p:nvPr/>
          </p:nvSpPr>
          <p:spPr>
            <a:xfrm>
              <a:off x="-21083650" y="2444575"/>
              <a:ext cx="20500" cy="18525"/>
            </a:xfrm>
            <a:custGeom>
              <a:avLst/>
              <a:gdLst/>
              <a:ahLst/>
              <a:cxnLst/>
              <a:rect l="l" t="t" r="r" b="b"/>
              <a:pathLst>
                <a:path w="820" h="741" extrusionOk="0">
                  <a:moveTo>
                    <a:pt x="410" y="1"/>
                  </a:moveTo>
                  <a:cubicBezTo>
                    <a:pt x="323" y="1"/>
                    <a:pt x="237" y="40"/>
                    <a:pt x="158" y="119"/>
                  </a:cubicBezTo>
                  <a:cubicBezTo>
                    <a:pt x="0" y="276"/>
                    <a:pt x="0" y="465"/>
                    <a:pt x="158" y="623"/>
                  </a:cubicBezTo>
                  <a:cubicBezTo>
                    <a:pt x="237" y="702"/>
                    <a:pt x="331" y="741"/>
                    <a:pt x="422" y="741"/>
                  </a:cubicBezTo>
                  <a:cubicBezTo>
                    <a:pt x="512" y="741"/>
                    <a:pt x="599" y="702"/>
                    <a:pt x="662" y="623"/>
                  </a:cubicBezTo>
                  <a:cubicBezTo>
                    <a:pt x="819" y="465"/>
                    <a:pt x="819" y="276"/>
                    <a:pt x="662" y="119"/>
                  </a:cubicBezTo>
                  <a:cubicBezTo>
                    <a:pt x="583" y="40"/>
                    <a:pt x="496" y="1"/>
                    <a:pt x="410" y="1"/>
                  </a:cubicBezTo>
                  <a:close/>
                </a:path>
              </a:pathLst>
            </a:custGeom>
            <a:solidFill>
              <a:srgbClr val="9BAFD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p47"/>
            <p:cNvSpPr/>
            <p:nvPr/>
          </p:nvSpPr>
          <p:spPr>
            <a:xfrm>
              <a:off x="-21171875" y="2521375"/>
              <a:ext cx="73275" cy="66100"/>
            </a:xfrm>
            <a:custGeom>
              <a:avLst/>
              <a:gdLst/>
              <a:ahLst/>
              <a:cxnLst/>
              <a:rect l="l" t="t" r="r" b="b"/>
              <a:pathLst>
                <a:path w="2931" h="2644" extrusionOk="0">
                  <a:moveTo>
                    <a:pt x="1499" y="0"/>
                  </a:moveTo>
                  <a:cubicBezTo>
                    <a:pt x="1471" y="0"/>
                    <a:pt x="1444" y="3"/>
                    <a:pt x="1418" y="8"/>
                  </a:cubicBezTo>
                  <a:lnTo>
                    <a:pt x="1009" y="166"/>
                  </a:lnTo>
                  <a:cubicBezTo>
                    <a:pt x="253" y="386"/>
                    <a:pt x="1" y="1394"/>
                    <a:pt x="568" y="1930"/>
                  </a:cubicBezTo>
                  <a:lnTo>
                    <a:pt x="977" y="2340"/>
                  </a:lnTo>
                  <a:cubicBezTo>
                    <a:pt x="1182" y="2544"/>
                    <a:pt x="1451" y="2643"/>
                    <a:pt x="1720" y="2643"/>
                  </a:cubicBezTo>
                  <a:cubicBezTo>
                    <a:pt x="2154" y="2643"/>
                    <a:pt x="2586" y="2385"/>
                    <a:pt x="2742" y="1898"/>
                  </a:cubicBezTo>
                  <a:lnTo>
                    <a:pt x="2899" y="1457"/>
                  </a:lnTo>
                  <a:cubicBezTo>
                    <a:pt x="2931" y="1268"/>
                    <a:pt x="2805" y="1016"/>
                    <a:pt x="2616" y="985"/>
                  </a:cubicBezTo>
                  <a:cubicBezTo>
                    <a:pt x="2577" y="972"/>
                    <a:pt x="2537" y="966"/>
                    <a:pt x="2498" y="966"/>
                  </a:cubicBezTo>
                  <a:cubicBezTo>
                    <a:pt x="2344" y="966"/>
                    <a:pt x="2200" y="1061"/>
                    <a:pt x="2175" y="1237"/>
                  </a:cubicBezTo>
                  <a:lnTo>
                    <a:pt x="2017" y="1646"/>
                  </a:lnTo>
                  <a:cubicBezTo>
                    <a:pt x="1977" y="1806"/>
                    <a:pt x="1836" y="1890"/>
                    <a:pt x="1682" y="1890"/>
                  </a:cubicBezTo>
                  <a:cubicBezTo>
                    <a:pt x="1593" y="1890"/>
                    <a:pt x="1499" y="1862"/>
                    <a:pt x="1418" y="1804"/>
                  </a:cubicBezTo>
                  <a:lnTo>
                    <a:pt x="1040" y="1426"/>
                  </a:lnTo>
                  <a:cubicBezTo>
                    <a:pt x="851" y="1237"/>
                    <a:pt x="914" y="922"/>
                    <a:pt x="1198" y="827"/>
                  </a:cubicBezTo>
                  <a:lnTo>
                    <a:pt x="1639" y="670"/>
                  </a:lnTo>
                  <a:cubicBezTo>
                    <a:pt x="1828" y="607"/>
                    <a:pt x="1891" y="386"/>
                    <a:pt x="1859" y="229"/>
                  </a:cubicBezTo>
                  <a:cubicBezTo>
                    <a:pt x="1807" y="70"/>
                    <a:pt x="1643" y="0"/>
                    <a:pt x="1499" y="0"/>
                  </a:cubicBezTo>
                  <a:close/>
                </a:path>
              </a:pathLst>
            </a:custGeom>
            <a:solidFill>
              <a:srgbClr val="9BAFD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08" name="Google Shape;408;p47"/>
          <p:cNvGrpSpPr/>
          <p:nvPr/>
        </p:nvGrpSpPr>
        <p:grpSpPr>
          <a:xfrm>
            <a:off x="7186949" y="1428556"/>
            <a:ext cx="360305" cy="411157"/>
            <a:chOff x="-16798200" y="2050575"/>
            <a:chExt cx="267825" cy="305625"/>
          </a:xfrm>
        </p:grpSpPr>
        <p:sp>
          <p:nvSpPr>
            <p:cNvPr id="409" name="Google Shape;409;p47"/>
            <p:cNvSpPr/>
            <p:nvPr/>
          </p:nvSpPr>
          <p:spPr>
            <a:xfrm>
              <a:off x="-16798200" y="2050575"/>
              <a:ext cx="267825" cy="305625"/>
            </a:xfrm>
            <a:custGeom>
              <a:avLst/>
              <a:gdLst/>
              <a:ahLst/>
              <a:cxnLst/>
              <a:rect l="l" t="t" r="r" b="b"/>
              <a:pathLst>
                <a:path w="10713" h="12225" extrusionOk="0">
                  <a:moveTo>
                    <a:pt x="5388" y="725"/>
                  </a:moveTo>
                  <a:cubicBezTo>
                    <a:pt x="7940" y="725"/>
                    <a:pt x="10051" y="2804"/>
                    <a:pt x="10051" y="5356"/>
                  </a:cubicBezTo>
                  <a:cubicBezTo>
                    <a:pt x="9988" y="5545"/>
                    <a:pt x="9830" y="5734"/>
                    <a:pt x="9641" y="5734"/>
                  </a:cubicBezTo>
                  <a:lnTo>
                    <a:pt x="1103" y="5734"/>
                  </a:lnTo>
                  <a:cubicBezTo>
                    <a:pt x="914" y="5734"/>
                    <a:pt x="757" y="5545"/>
                    <a:pt x="757" y="5356"/>
                  </a:cubicBezTo>
                  <a:cubicBezTo>
                    <a:pt x="757" y="2804"/>
                    <a:pt x="2836" y="725"/>
                    <a:pt x="5388" y="725"/>
                  </a:cubicBezTo>
                  <a:close/>
                  <a:moveTo>
                    <a:pt x="6050" y="6459"/>
                  </a:moveTo>
                  <a:cubicBezTo>
                    <a:pt x="6113" y="7561"/>
                    <a:pt x="6428" y="8664"/>
                    <a:pt x="6743" y="9609"/>
                  </a:cubicBezTo>
                  <a:cubicBezTo>
                    <a:pt x="6774" y="9767"/>
                    <a:pt x="6806" y="9893"/>
                    <a:pt x="6806" y="10050"/>
                  </a:cubicBezTo>
                  <a:cubicBezTo>
                    <a:pt x="6806" y="10491"/>
                    <a:pt x="6617" y="10901"/>
                    <a:pt x="6270" y="11185"/>
                  </a:cubicBezTo>
                  <a:cubicBezTo>
                    <a:pt x="6004" y="11387"/>
                    <a:pt x="5692" y="11481"/>
                    <a:pt x="5383" y="11481"/>
                  </a:cubicBezTo>
                  <a:cubicBezTo>
                    <a:pt x="4778" y="11481"/>
                    <a:pt x="4190" y="11118"/>
                    <a:pt x="4002" y="10491"/>
                  </a:cubicBezTo>
                  <a:cubicBezTo>
                    <a:pt x="3939" y="10176"/>
                    <a:pt x="3939" y="9861"/>
                    <a:pt x="4065" y="9546"/>
                  </a:cubicBezTo>
                  <a:cubicBezTo>
                    <a:pt x="4443" y="8601"/>
                    <a:pt x="4632" y="7530"/>
                    <a:pt x="4632" y="6459"/>
                  </a:cubicBezTo>
                  <a:close/>
                  <a:moveTo>
                    <a:pt x="5357" y="0"/>
                  </a:moveTo>
                  <a:cubicBezTo>
                    <a:pt x="2395" y="0"/>
                    <a:pt x="1" y="2395"/>
                    <a:pt x="1" y="5356"/>
                  </a:cubicBezTo>
                  <a:cubicBezTo>
                    <a:pt x="1" y="5955"/>
                    <a:pt x="473" y="6427"/>
                    <a:pt x="1072" y="6427"/>
                  </a:cubicBezTo>
                  <a:lnTo>
                    <a:pt x="3907" y="6427"/>
                  </a:lnTo>
                  <a:cubicBezTo>
                    <a:pt x="3907" y="7404"/>
                    <a:pt x="3718" y="8381"/>
                    <a:pt x="3340" y="9263"/>
                  </a:cubicBezTo>
                  <a:cubicBezTo>
                    <a:pt x="3151" y="9704"/>
                    <a:pt x="3151" y="10208"/>
                    <a:pt x="3277" y="10680"/>
                  </a:cubicBezTo>
                  <a:cubicBezTo>
                    <a:pt x="3498" y="11500"/>
                    <a:pt x="4285" y="12224"/>
                    <a:pt x="5325" y="12224"/>
                  </a:cubicBezTo>
                  <a:cubicBezTo>
                    <a:pt x="6491" y="12224"/>
                    <a:pt x="7436" y="11279"/>
                    <a:pt x="7436" y="10082"/>
                  </a:cubicBezTo>
                  <a:cubicBezTo>
                    <a:pt x="7436" y="9861"/>
                    <a:pt x="7404" y="9641"/>
                    <a:pt x="7341" y="9420"/>
                  </a:cubicBezTo>
                  <a:cubicBezTo>
                    <a:pt x="7058" y="8538"/>
                    <a:pt x="6743" y="7498"/>
                    <a:pt x="6743" y="6459"/>
                  </a:cubicBezTo>
                  <a:lnTo>
                    <a:pt x="9578" y="6459"/>
                  </a:lnTo>
                  <a:cubicBezTo>
                    <a:pt x="10177" y="6459"/>
                    <a:pt x="10649" y="5986"/>
                    <a:pt x="10649" y="5388"/>
                  </a:cubicBezTo>
                  <a:cubicBezTo>
                    <a:pt x="10712" y="2395"/>
                    <a:pt x="8350" y="0"/>
                    <a:pt x="53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 name="Google Shape;410;p47"/>
            <p:cNvSpPr/>
            <p:nvPr/>
          </p:nvSpPr>
          <p:spPr>
            <a:xfrm>
              <a:off x="-16743850" y="2123025"/>
              <a:ext cx="52800" cy="52800"/>
            </a:xfrm>
            <a:custGeom>
              <a:avLst/>
              <a:gdLst/>
              <a:ahLst/>
              <a:cxnLst/>
              <a:rect l="l" t="t" r="r" b="b"/>
              <a:pathLst>
                <a:path w="2112" h="2112" extrusionOk="0">
                  <a:moveTo>
                    <a:pt x="1040" y="694"/>
                  </a:moveTo>
                  <a:cubicBezTo>
                    <a:pt x="1261" y="694"/>
                    <a:pt x="1418" y="851"/>
                    <a:pt x="1418" y="1040"/>
                  </a:cubicBezTo>
                  <a:cubicBezTo>
                    <a:pt x="1418" y="1261"/>
                    <a:pt x="1261" y="1418"/>
                    <a:pt x="1040" y="1418"/>
                  </a:cubicBezTo>
                  <a:cubicBezTo>
                    <a:pt x="851" y="1418"/>
                    <a:pt x="694" y="1261"/>
                    <a:pt x="694" y="1040"/>
                  </a:cubicBezTo>
                  <a:cubicBezTo>
                    <a:pt x="694" y="851"/>
                    <a:pt x="851" y="694"/>
                    <a:pt x="1040" y="694"/>
                  </a:cubicBezTo>
                  <a:close/>
                  <a:moveTo>
                    <a:pt x="1040" y="1"/>
                  </a:moveTo>
                  <a:cubicBezTo>
                    <a:pt x="473" y="1"/>
                    <a:pt x="1" y="473"/>
                    <a:pt x="1" y="1040"/>
                  </a:cubicBezTo>
                  <a:cubicBezTo>
                    <a:pt x="1" y="1639"/>
                    <a:pt x="473" y="2112"/>
                    <a:pt x="1040" y="2112"/>
                  </a:cubicBezTo>
                  <a:cubicBezTo>
                    <a:pt x="1639" y="2112"/>
                    <a:pt x="2111" y="1639"/>
                    <a:pt x="2111" y="1040"/>
                  </a:cubicBezTo>
                  <a:cubicBezTo>
                    <a:pt x="2111" y="473"/>
                    <a:pt x="1639" y="1"/>
                    <a:pt x="104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 name="Google Shape;411;p47"/>
            <p:cNvSpPr/>
            <p:nvPr/>
          </p:nvSpPr>
          <p:spPr>
            <a:xfrm>
              <a:off x="-16691075" y="2087600"/>
              <a:ext cx="35475" cy="35450"/>
            </a:xfrm>
            <a:custGeom>
              <a:avLst/>
              <a:gdLst/>
              <a:ahLst/>
              <a:cxnLst/>
              <a:rect l="l" t="t" r="r" b="b"/>
              <a:pathLst>
                <a:path w="1419" h="1418" extrusionOk="0">
                  <a:moveTo>
                    <a:pt x="725" y="0"/>
                  </a:moveTo>
                  <a:cubicBezTo>
                    <a:pt x="315" y="0"/>
                    <a:pt x="0" y="315"/>
                    <a:pt x="0" y="693"/>
                  </a:cubicBezTo>
                  <a:cubicBezTo>
                    <a:pt x="0" y="1103"/>
                    <a:pt x="315" y="1418"/>
                    <a:pt x="725" y="1418"/>
                  </a:cubicBezTo>
                  <a:cubicBezTo>
                    <a:pt x="1103" y="1418"/>
                    <a:pt x="1418" y="1103"/>
                    <a:pt x="1418" y="693"/>
                  </a:cubicBezTo>
                  <a:cubicBezTo>
                    <a:pt x="1418" y="315"/>
                    <a:pt x="1103" y="0"/>
                    <a:pt x="72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12" name="Google Shape;412;p47"/>
          <p:cNvSpPr/>
          <p:nvPr/>
        </p:nvSpPr>
        <p:spPr>
          <a:xfrm>
            <a:off x="2878737" y="3189033"/>
            <a:ext cx="408886" cy="407575"/>
          </a:xfrm>
          <a:custGeom>
            <a:avLst/>
            <a:gdLst/>
            <a:ahLst/>
            <a:cxnLst/>
            <a:rect l="l" t="t" r="r" b="b"/>
            <a:pathLst>
              <a:path w="12162" h="12123" extrusionOk="0">
                <a:moveTo>
                  <a:pt x="8192" y="3616"/>
                </a:moveTo>
                <a:cubicBezTo>
                  <a:pt x="8381" y="3616"/>
                  <a:pt x="8539" y="3805"/>
                  <a:pt x="8539" y="3994"/>
                </a:cubicBezTo>
                <a:cubicBezTo>
                  <a:pt x="8539" y="4183"/>
                  <a:pt x="8381" y="4341"/>
                  <a:pt x="8192" y="4341"/>
                </a:cubicBezTo>
                <a:lnTo>
                  <a:pt x="3907" y="4341"/>
                </a:lnTo>
                <a:cubicBezTo>
                  <a:pt x="3687" y="4341"/>
                  <a:pt x="3529" y="4183"/>
                  <a:pt x="3529" y="3994"/>
                </a:cubicBezTo>
                <a:cubicBezTo>
                  <a:pt x="3529" y="3805"/>
                  <a:pt x="3687" y="3616"/>
                  <a:pt x="3907" y="3616"/>
                </a:cubicBezTo>
                <a:close/>
                <a:moveTo>
                  <a:pt x="8948" y="5097"/>
                </a:moveTo>
                <a:cubicBezTo>
                  <a:pt x="9137" y="5097"/>
                  <a:pt x="9295" y="5254"/>
                  <a:pt x="9295" y="5443"/>
                </a:cubicBezTo>
                <a:cubicBezTo>
                  <a:pt x="9295" y="5632"/>
                  <a:pt x="9137" y="5790"/>
                  <a:pt x="8948" y="5790"/>
                </a:cubicBezTo>
                <a:lnTo>
                  <a:pt x="3214" y="5790"/>
                </a:lnTo>
                <a:cubicBezTo>
                  <a:pt x="3025" y="5790"/>
                  <a:pt x="2868" y="5632"/>
                  <a:pt x="2868" y="5443"/>
                </a:cubicBezTo>
                <a:cubicBezTo>
                  <a:pt x="2868" y="5254"/>
                  <a:pt x="3025" y="5097"/>
                  <a:pt x="3214" y="5097"/>
                </a:cubicBezTo>
                <a:close/>
                <a:moveTo>
                  <a:pt x="4600" y="6514"/>
                </a:moveTo>
                <a:cubicBezTo>
                  <a:pt x="4443" y="6703"/>
                  <a:pt x="4317" y="6987"/>
                  <a:pt x="4285" y="7207"/>
                </a:cubicBezTo>
                <a:lnTo>
                  <a:pt x="2490" y="7207"/>
                </a:lnTo>
                <a:cubicBezTo>
                  <a:pt x="2269" y="7207"/>
                  <a:pt x="2112" y="7050"/>
                  <a:pt x="2112" y="6861"/>
                </a:cubicBezTo>
                <a:cubicBezTo>
                  <a:pt x="2112" y="6672"/>
                  <a:pt x="2269" y="6514"/>
                  <a:pt x="2490" y="6514"/>
                </a:cubicBezTo>
                <a:close/>
                <a:moveTo>
                  <a:pt x="9641" y="6514"/>
                </a:moveTo>
                <a:cubicBezTo>
                  <a:pt x="9830" y="6514"/>
                  <a:pt x="9988" y="6672"/>
                  <a:pt x="9988" y="6861"/>
                </a:cubicBezTo>
                <a:cubicBezTo>
                  <a:pt x="9988" y="7050"/>
                  <a:pt x="9830" y="7207"/>
                  <a:pt x="9641" y="7207"/>
                </a:cubicBezTo>
                <a:lnTo>
                  <a:pt x="7845" y="7207"/>
                </a:lnTo>
                <a:cubicBezTo>
                  <a:pt x="7782" y="6955"/>
                  <a:pt x="7688" y="6703"/>
                  <a:pt x="7530" y="6514"/>
                </a:cubicBezTo>
                <a:close/>
                <a:moveTo>
                  <a:pt x="4317" y="7932"/>
                </a:moveTo>
                <a:cubicBezTo>
                  <a:pt x="4380" y="8184"/>
                  <a:pt x="4506" y="8436"/>
                  <a:pt x="4632" y="8625"/>
                </a:cubicBezTo>
                <a:lnTo>
                  <a:pt x="3246" y="8625"/>
                </a:lnTo>
                <a:cubicBezTo>
                  <a:pt x="3025" y="8625"/>
                  <a:pt x="2868" y="8468"/>
                  <a:pt x="2868" y="8279"/>
                </a:cubicBezTo>
                <a:cubicBezTo>
                  <a:pt x="2868" y="8090"/>
                  <a:pt x="3025" y="7932"/>
                  <a:pt x="3246" y="7932"/>
                </a:cubicBezTo>
                <a:close/>
                <a:moveTo>
                  <a:pt x="6050" y="6514"/>
                </a:moveTo>
                <a:cubicBezTo>
                  <a:pt x="6648" y="6514"/>
                  <a:pt x="7121" y="6987"/>
                  <a:pt x="7121" y="7554"/>
                </a:cubicBezTo>
                <a:cubicBezTo>
                  <a:pt x="7121" y="8153"/>
                  <a:pt x="6648" y="8625"/>
                  <a:pt x="6050" y="8625"/>
                </a:cubicBezTo>
                <a:cubicBezTo>
                  <a:pt x="5483" y="8625"/>
                  <a:pt x="5010" y="8153"/>
                  <a:pt x="5010" y="7554"/>
                </a:cubicBezTo>
                <a:cubicBezTo>
                  <a:pt x="5010" y="6987"/>
                  <a:pt x="5483" y="6514"/>
                  <a:pt x="6050" y="6514"/>
                </a:cubicBezTo>
                <a:close/>
                <a:moveTo>
                  <a:pt x="8948" y="7932"/>
                </a:moveTo>
                <a:cubicBezTo>
                  <a:pt x="9137" y="7932"/>
                  <a:pt x="9295" y="8090"/>
                  <a:pt x="9295" y="8279"/>
                </a:cubicBezTo>
                <a:cubicBezTo>
                  <a:pt x="9295" y="8468"/>
                  <a:pt x="9137" y="8625"/>
                  <a:pt x="8948" y="8625"/>
                </a:cubicBezTo>
                <a:lnTo>
                  <a:pt x="7530" y="8625"/>
                </a:lnTo>
                <a:cubicBezTo>
                  <a:pt x="7688" y="8436"/>
                  <a:pt x="7782" y="8216"/>
                  <a:pt x="7845" y="7932"/>
                </a:cubicBezTo>
                <a:close/>
                <a:moveTo>
                  <a:pt x="8192" y="9350"/>
                </a:moveTo>
                <a:cubicBezTo>
                  <a:pt x="8381" y="9350"/>
                  <a:pt x="8539" y="9507"/>
                  <a:pt x="8539" y="9696"/>
                </a:cubicBezTo>
                <a:cubicBezTo>
                  <a:pt x="8539" y="9885"/>
                  <a:pt x="8381" y="10043"/>
                  <a:pt x="8192" y="10043"/>
                </a:cubicBezTo>
                <a:lnTo>
                  <a:pt x="3907" y="10043"/>
                </a:lnTo>
                <a:cubicBezTo>
                  <a:pt x="3687" y="10043"/>
                  <a:pt x="3529" y="9885"/>
                  <a:pt x="3529" y="9696"/>
                </a:cubicBezTo>
                <a:cubicBezTo>
                  <a:pt x="3529" y="9507"/>
                  <a:pt x="3687" y="9350"/>
                  <a:pt x="3907" y="9350"/>
                </a:cubicBezTo>
                <a:close/>
                <a:moveTo>
                  <a:pt x="7467" y="10799"/>
                </a:moveTo>
                <a:cubicBezTo>
                  <a:pt x="7688" y="10799"/>
                  <a:pt x="7845" y="10957"/>
                  <a:pt x="7845" y="11146"/>
                </a:cubicBezTo>
                <a:cubicBezTo>
                  <a:pt x="7845" y="11366"/>
                  <a:pt x="7688" y="11492"/>
                  <a:pt x="7467" y="11492"/>
                </a:cubicBezTo>
                <a:lnTo>
                  <a:pt x="4632" y="11492"/>
                </a:lnTo>
                <a:cubicBezTo>
                  <a:pt x="4443" y="11492"/>
                  <a:pt x="4285" y="11335"/>
                  <a:pt x="4285" y="11146"/>
                </a:cubicBezTo>
                <a:cubicBezTo>
                  <a:pt x="4285" y="10957"/>
                  <a:pt x="4443" y="10799"/>
                  <a:pt x="4632" y="10799"/>
                </a:cubicBezTo>
                <a:close/>
                <a:moveTo>
                  <a:pt x="8917" y="1"/>
                </a:moveTo>
                <a:cubicBezTo>
                  <a:pt x="8830" y="1"/>
                  <a:pt x="8743" y="40"/>
                  <a:pt x="8665" y="119"/>
                </a:cubicBezTo>
                <a:cubicBezTo>
                  <a:pt x="8507" y="276"/>
                  <a:pt x="8507" y="497"/>
                  <a:pt x="8665" y="654"/>
                </a:cubicBezTo>
                <a:lnTo>
                  <a:pt x="9484" y="1474"/>
                </a:lnTo>
                <a:lnTo>
                  <a:pt x="347" y="1474"/>
                </a:lnTo>
                <a:cubicBezTo>
                  <a:pt x="158" y="1474"/>
                  <a:pt x="1" y="1631"/>
                  <a:pt x="1" y="1820"/>
                </a:cubicBezTo>
                <a:cubicBezTo>
                  <a:pt x="1" y="2009"/>
                  <a:pt x="158" y="2167"/>
                  <a:pt x="347" y="2167"/>
                </a:cubicBezTo>
                <a:lnTo>
                  <a:pt x="1639" y="2167"/>
                </a:lnTo>
                <a:lnTo>
                  <a:pt x="820" y="3017"/>
                </a:lnTo>
                <a:cubicBezTo>
                  <a:pt x="662" y="3175"/>
                  <a:pt x="662" y="3364"/>
                  <a:pt x="820" y="3521"/>
                </a:cubicBezTo>
                <a:cubicBezTo>
                  <a:pt x="899" y="3600"/>
                  <a:pt x="985" y="3640"/>
                  <a:pt x="1072" y="3640"/>
                </a:cubicBezTo>
                <a:cubicBezTo>
                  <a:pt x="1159" y="3640"/>
                  <a:pt x="1245" y="3600"/>
                  <a:pt x="1324" y="3521"/>
                </a:cubicBezTo>
                <a:lnTo>
                  <a:pt x="2679" y="2167"/>
                </a:lnTo>
                <a:lnTo>
                  <a:pt x="5735" y="2167"/>
                </a:lnTo>
                <a:lnTo>
                  <a:pt x="5735" y="2923"/>
                </a:lnTo>
                <a:lnTo>
                  <a:pt x="3970" y="2923"/>
                </a:lnTo>
                <a:cubicBezTo>
                  <a:pt x="3372" y="2923"/>
                  <a:pt x="2899" y="3395"/>
                  <a:pt x="2899" y="3994"/>
                </a:cubicBezTo>
                <a:cubicBezTo>
                  <a:pt x="2899" y="4152"/>
                  <a:pt x="2962" y="4246"/>
                  <a:pt x="2994" y="4372"/>
                </a:cubicBezTo>
                <a:cubicBezTo>
                  <a:pt x="2521" y="4498"/>
                  <a:pt x="2206" y="4939"/>
                  <a:pt x="2206" y="5412"/>
                </a:cubicBezTo>
                <a:cubicBezTo>
                  <a:pt x="2206" y="5569"/>
                  <a:pt x="2238" y="5664"/>
                  <a:pt x="2269" y="5790"/>
                </a:cubicBezTo>
                <a:cubicBezTo>
                  <a:pt x="1797" y="5916"/>
                  <a:pt x="1481" y="6357"/>
                  <a:pt x="1481" y="6829"/>
                </a:cubicBezTo>
                <a:cubicBezTo>
                  <a:pt x="1481" y="7334"/>
                  <a:pt x="1797" y="7743"/>
                  <a:pt x="2269" y="7838"/>
                </a:cubicBezTo>
                <a:cubicBezTo>
                  <a:pt x="2238" y="7964"/>
                  <a:pt x="2206" y="8090"/>
                  <a:pt x="2206" y="8247"/>
                </a:cubicBezTo>
                <a:cubicBezTo>
                  <a:pt x="2206" y="8751"/>
                  <a:pt x="2553" y="9129"/>
                  <a:pt x="2994" y="9255"/>
                </a:cubicBezTo>
                <a:cubicBezTo>
                  <a:pt x="2962" y="9381"/>
                  <a:pt x="2899" y="9507"/>
                  <a:pt x="2899" y="9665"/>
                </a:cubicBezTo>
                <a:cubicBezTo>
                  <a:pt x="2899" y="10169"/>
                  <a:pt x="3277" y="10547"/>
                  <a:pt x="3687" y="10673"/>
                </a:cubicBezTo>
                <a:cubicBezTo>
                  <a:pt x="3655" y="10799"/>
                  <a:pt x="3624" y="10925"/>
                  <a:pt x="3624" y="11083"/>
                </a:cubicBezTo>
                <a:cubicBezTo>
                  <a:pt x="3624" y="11650"/>
                  <a:pt x="4096" y="12122"/>
                  <a:pt x="4695" y="12122"/>
                </a:cubicBezTo>
                <a:lnTo>
                  <a:pt x="7530" y="12122"/>
                </a:lnTo>
                <a:cubicBezTo>
                  <a:pt x="8097" y="12122"/>
                  <a:pt x="8570" y="11650"/>
                  <a:pt x="8570" y="11083"/>
                </a:cubicBezTo>
                <a:cubicBezTo>
                  <a:pt x="8570" y="10925"/>
                  <a:pt x="8539" y="10799"/>
                  <a:pt x="8507" y="10673"/>
                </a:cubicBezTo>
                <a:cubicBezTo>
                  <a:pt x="8980" y="10547"/>
                  <a:pt x="9295" y="10137"/>
                  <a:pt x="9295" y="9665"/>
                </a:cubicBezTo>
                <a:cubicBezTo>
                  <a:pt x="9295" y="9507"/>
                  <a:pt x="9263" y="9381"/>
                  <a:pt x="9200" y="9255"/>
                </a:cubicBezTo>
                <a:cubicBezTo>
                  <a:pt x="9673" y="9129"/>
                  <a:pt x="9988" y="8720"/>
                  <a:pt x="9988" y="8247"/>
                </a:cubicBezTo>
                <a:cubicBezTo>
                  <a:pt x="9988" y="8090"/>
                  <a:pt x="9956" y="7964"/>
                  <a:pt x="9925" y="7838"/>
                </a:cubicBezTo>
                <a:cubicBezTo>
                  <a:pt x="10397" y="7712"/>
                  <a:pt x="10712" y="7302"/>
                  <a:pt x="10712" y="6829"/>
                </a:cubicBezTo>
                <a:cubicBezTo>
                  <a:pt x="10712" y="6294"/>
                  <a:pt x="10366" y="5916"/>
                  <a:pt x="9925" y="5790"/>
                </a:cubicBezTo>
                <a:cubicBezTo>
                  <a:pt x="9956" y="5664"/>
                  <a:pt x="9988" y="5569"/>
                  <a:pt x="9988" y="5412"/>
                </a:cubicBezTo>
                <a:cubicBezTo>
                  <a:pt x="9988" y="4876"/>
                  <a:pt x="9641" y="4498"/>
                  <a:pt x="9200" y="4372"/>
                </a:cubicBezTo>
                <a:cubicBezTo>
                  <a:pt x="9263" y="4246"/>
                  <a:pt x="9295" y="4152"/>
                  <a:pt x="9295" y="3994"/>
                </a:cubicBezTo>
                <a:cubicBezTo>
                  <a:pt x="9295" y="3395"/>
                  <a:pt x="8822" y="2923"/>
                  <a:pt x="8224" y="2923"/>
                </a:cubicBezTo>
                <a:lnTo>
                  <a:pt x="6459" y="2923"/>
                </a:lnTo>
                <a:lnTo>
                  <a:pt x="6459" y="2167"/>
                </a:lnTo>
                <a:lnTo>
                  <a:pt x="11815" y="2167"/>
                </a:lnTo>
                <a:cubicBezTo>
                  <a:pt x="12004" y="2167"/>
                  <a:pt x="12162" y="2009"/>
                  <a:pt x="12162" y="1820"/>
                </a:cubicBezTo>
                <a:cubicBezTo>
                  <a:pt x="12162" y="1631"/>
                  <a:pt x="12004" y="1474"/>
                  <a:pt x="11815" y="1474"/>
                </a:cubicBezTo>
                <a:lnTo>
                  <a:pt x="10523" y="1474"/>
                </a:lnTo>
                <a:lnTo>
                  <a:pt x="9169" y="119"/>
                </a:lnTo>
                <a:cubicBezTo>
                  <a:pt x="9090" y="40"/>
                  <a:pt x="9003" y="1"/>
                  <a:pt x="891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p47"/>
          <p:cNvSpPr/>
          <p:nvPr/>
        </p:nvSpPr>
        <p:spPr>
          <a:xfrm>
            <a:off x="5813207" y="3166463"/>
            <a:ext cx="423713" cy="409929"/>
          </a:xfrm>
          <a:custGeom>
            <a:avLst/>
            <a:gdLst/>
            <a:ahLst/>
            <a:cxnLst/>
            <a:rect l="l" t="t" r="r" b="b"/>
            <a:pathLst>
              <a:path w="12603" h="12193" extrusionOk="0">
                <a:moveTo>
                  <a:pt x="9547" y="5986"/>
                </a:moveTo>
                <a:cubicBezTo>
                  <a:pt x="9767" y="6364"/>
                  <a:pt x="9925" y="6742"/>
                  <a:pt x="10019" y="7152"/>
                </a:cubicBezTo>
                <a:lnTo>
                  <a:pt x="8381" y="7152"/>
                </a:lnTo>
                <a:lnTo>
                  <a:pt x="9547" y="5986"/>
                </a:lnTo>
                <a:close/>
                <a:moveTo>
                  <a:pt x="9988" y="7845"/>
                </a:moveTo>
                <a:cubicBezTo>
                  <a:pt x="9925" y="8255"/>
                  <a:pt x="9767" y="8633"/>
                  <a:pt x="9515" y="8979"/>
                </a:cubicBezTo>
                <a:lnTo>
                  <a:pt x="8381" y="7845"/>
                </a:lnTo>
                <a:close/>
                <a:moveTo>
                  <a:pt x="7152" y="8349"/>
                </a:moveTo>
                <a:lnTo>
                  <a:pt x="7152" y="9987"/>
                </a:lnTo>
                <a:cubicBezTo>
                  <a:pt x="6774" y="9924"/>
                  <a:pt x="6365" y="9767"/>
                  <a:pt x="6018" y="9515"/>
                </a:cubicBezTo>
                <a:lnTo>
                  <a:pt x="7152" y="8349"/>
                </a:lnTo>
                <a:close/>
                <a:moveTo>
                  <a:pt x="7877" y="8349"/>
                </a:moveTo>
                <a:lnTo>
                  <a:pt x="9011" y="9515"/>
                </a:lnTo>
                <a:cubicBezTo>
                  <a:pt x="8665" y="9735"/>
                  <a:pt x="8255" y="9893"/>
                  <a:pt x="7877" y="9987"/>
                </a:cubicBezTo>
                <a:lnTo>
                  <a:pt x="7877" y="8349"/>
                </a:lnTo>
                <a:close/>
                <a:moveTo>
                  <a:pt x="10555" y="4947"/>
                </a:moveTo>
                <a:cubicBezTo>
                  <a:pt x="11815" y="6522"/>
                  <a:pt x="11721" y="8790"/>
                  <a:pt x="10271" y="10240"/>
                </a:cubicBezTo>
                <a:cubicBezTo>
                  <a:pt x="9506" y="11022"/>
                  <a:pt x="8502" y="11409"/>
                  <a:pt x="7503" y="11409"/>
                </a:cubicBezTo>
                <a:cubicBezTo>
                  <a:pt x="6611" y="11409"/>
                  <a:pt x="5723" y="11101"/>
                  <a:pt x="5010" y="10492"/>
                </a:cubicBezTo>
                <a:lnTo>
                  <a:pt x="5514" y="9987"/>
                </a:lnTo>
                <a:cubicBezTo>
                  <a:pt x="6089" y="10447"/>
                  <a:pt x="6788" y="10671"/>
                  <a:pt x="7489" y="10671"/>
                </a:cubicBezTo>
                <a:cubicBezTo>
                  <a:pt x="8325" y="10671"/>
                  <a:pt x="9165" y="10352"/>
                  <a:pt x="9799" y="9735"/>
                </a:cubicBezTo>
                <a:cubicBezTo>
                  <a:pt x="10996" y="8570"/>
                  <a:pt x="11059" y="6711"/>
                  <a:pt x="10051" y="5451"/>
                </a:cubicBezTo>
                <a:lnTo>
                  <a:pt x="10555" y="4947"/>
                </a:lnTo>
                <a:close/>
                <a:moveTo>
                  <a:pt x="5703" y="2143"/>
                </a:moveTo>
                <a:cubicBezTo>
                  <a:pt x="7404" y="2269"/>
                  <a:pt x="8948" y="3371"/>
                  <a:pt x="9641" y="4947"/>
                </a:cubicBezTo>
                <a:lnTo>
                  <a:pt x="4254" y="10334"/>
                </a:lnTo>
                <a:cubicBezTo>
                  <a:pt x="4096" y="10492"/>
                  <a:pt x="4096" y="10681"/>
                  <a:pt x="4254" y="10838"/>
                </a:cubicBezTo>
                <a:cubicBezTo>
                  <a:pt x="4506" y="11090"/>
                  <a:pt x="4758" y="11279"/>
                  <a:pt x="5042" y="11468"/>
                </a:cubicBezTo>
                <a:cubicBezTo>
                  <a:pt x="2584" y="11185"/>
                  <a:pt x="694" y="9137"/>
                  <a:pt x="694" y="6742"/>
                </a:cubicBezTo>
                <a:cubicBezTo>
                  <a:pt x="694" y="4317"/>
                  <a:pt x="2584" y="2300"/>
                  <a:pt x="5010" y="2143"/>
                </a:cubicBezTo>
                <a:lnTo>
                  <a:pt x="5010" y="3056"/>
                </a:lnTo>
                <a:cubicBezTo>
                  <a:pt x="4979" y="2993"/>
                  <a:pt x="4915" y="2993"/>
                  <a:pt x="4884" y="2962"/>
                </a:cubicBezTo>
                <a:cubicBezTo>
                  <a:pt x="4805" y="2883"/>
                  <a:pt x="4719" y="2844"/>
                  <a:pt x="4632" y="2844"/>
                </a:cubicBezTo>
                <a:cubicBezTo>
                  <a:pt x="4545" y="2844"/>
                  <a:pt x="4459" y="2883"/>
                  <a:pt x="4380" y="2962"/>
                </a:cubicBezTo>
                <a:cubicBezTo>
                  <a:pt x="4222" y="3119"/>
                  <a:pt x="4222" y="3308"/>
                  <a:pt x="4380" y="3466"/>
                </a:cubicBezTo>
                <a:cubicBezTo>
                  <a:pt x="4663" y="3750"/>
                  <a:pt x="4979" y="3876"/>
                  <a:pt x="5357" y="3876"/>
                </a:cubicBezTo>
                <a:cubicBezTo>
                  <a:pt x="5766" y="3876"/>
                  <a:pt x="6081" y="3718"/>
                  <a:pt x="6333" y="3466"/>
                </a:cubicBezTo>
                <a:cubicBezTo>
                  <a:pt x="6491" y="3308"/>
                  <a:pt x="6491" y="3119"/>
                  <a:pt x="6333" y="2962"/>
                </a:cubicBezTo>
                <a:cubicBezTo>
                  <a:pt x="6254" y="2883"/>
                  <a:pt x="6168" y="2844"/>
                  <a:pt x="6081" y="2844"/>
                </a:cubicBezTo>
                <a:cubicBezTo>
                  <a:pt x="5995" y="2844"/>
                  <a:pt x="5908" y="2883"/>
                  <a:pt x="5829" y="2962"/>
                </a:cubicBezTo>
                <a:cubicBezTo>
                  <a:pt x="5798" y="2993"/>
                  <a:pt x="5766" y="3056"/>
                  <a:pt x="5703" y="3056"/>
                </a:cubicBezTo>
                <a:lnTo>
                  <a:pt x="5703" y="2143"/>
                </a:lnTo>
                <a:close/>
                <a:moveTo>
                  <a:pt x="3907" y="0"/>
                </a:moveTo>
                <a:cubicBezTo>
                  <a:pt x="3687" y="0"/>
                  <a:pt x="3529" y="158"/>
                  <a:pt x="3529" y="379"/>
                </a:cubicBezTo>
                <a:cubicBezTo>
                  <a:pt x="3529" y="568"/>
                  <a:pt x="3687" y="725"/>
                  <a:pt x="3907" y="725"/>
                </a:cubicBezTo>
                <a:cubicBezTo>
                  <a:pt x="4380" y="725"/>
                  <a:pt x="4758" y="1040"/>
                  <a:pt x="4915" y="1481"/>
                </a:cubicBezTo>
                <a:cubicBezTo>
                  <a:pt x="2175" y="1670"/>
                  <a:pt x="1" y="4002"/>
                  <a:pt x="1" y="6774"/>
                </a:cubicBezTo>
                <a:cubicBezTo>
                  <a:pt x="1" y="9735"/>
                  <a:pt x="2427" y="12193"/>
                  <a:pt x="5420" y="12193"/>
                </a:cubicBezTo>
                <a:cubicBezTo>
                  <a:pt x="5798" y="12193"/>
                  <a:pt x="6144" y="12130"/>
                  <a:pt x="6522" y="12067"/>
                </a:cubicBezTo>
                <a:cubicBezTo>
                  <a:pt x="6858" y="12144"/>
                  <a:pt x="7200" y="12182"/>
                  <a:pt x="7541" y="12182"/>
                </a:cubicBezTo>
                <a:cubicBezTo>
                  <a:pt x="8738" y="12182"/>
                  <a:pt x="9931" y="11714"/>
                  <a:pt x="10838" y="10807"/>
                </a:cubicBezTo>
                <a:cubicBezTo>
                  <a:pt x="12603" y="8948"/>
                  <a:pt x="12603" y="6049"/>
                  <a:pt x="10775" y="4222"/>
                </a:cubicBezTo>
                <a:cubicBezTo>
                  <a:pt x="10697" y="4143"/>
                  <a:pt x="10610" y="4104"/>
                  <a:pt x="10523" y="4104"/>
                </a:cubicBezTo>
                <a:cubicBezTo>
                  <a:pt x="10437" y="4104"/>
                  <a:pt x="10350" y="4143"/>
                  <a:pt x="10271" y="4222"/>
                </a:cubicBezTo>
                <a:lnTo>
                  <a:pt x="10114" y="4380"/>
                </a:lnTo>
                <a:cubicBezTo>
                  <a:pt x="9295" y="2741"/>
                  <a:pt x="7593" y="1544"/>
                  <a:pt x="5640" y="1418"/>
                </a:cubicBezTo>
                <a:cubicBezTo>
                  <a:pt x="5483" y="599"/>
                  <a:pt x="4758" y="0"/>
                  <a:pt x="390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4" name="Google Shape;414;p47"/>
          <p:cNvPicPr preferRelativeResize="0"/>
          <p:nvPr/>
        </p:nvPicPr>
        <p:blipFill rotWithShape="1">
          <a:blip r:embed="rId3">
            <a:alphaModFix/>
          </a:blip>
          <a:srcRect/>
          <a:stretch/>
        </p:blipFill>
        <p:spPr>
          <a:xfrm>
            <a:off x="4360229" y="1468203"/>
            <a:ext cx="469445" cy="388854"/>
          </a:xfrm>
          <a:prstGeom prst="rect">
            <a:avLst/>
          </a:prstGeom>
          <a:noFill/>
          <a:ln>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F9FCF8"/>
            </a:gs>
            <a:gs pos="74000">
              <a:srgbClr val="CDE4C4"/>
            </a:gs>
            <a:gs pos="83000">
              <a:srgbClr val="CDE4C4"/>
            </a:gs>
            <a:gs pos="100000">
              <a:srgbClr val="DEEDD7"/>
            </a:gs>
          </a:gsLst>
          <a:lin ang="5400012" scaled="0"/>
        </a:gradFill>
        <a:effectLst/>
      </p:bgPr>
    </p:bg>
    <p:spTree>
      <p:nvGrpSpPr>
        <p:cNvPr id="1" name="Shape 418"/>
        <p:cNvGrpSpPr/>
        <p:nvPr/>
      </p:nvGrpSpPr>
      <p:grpSpPr>
        <a:xfrm>
          <a:off x="0" y="0"/>
          <a:ext cx="0" cy="0"/>
          <a:chOff x="0" y="0"/>
          <a:chExt cx="0" cy="0"/>
        </a:xfrm>
      </p:grpSpPr>
      <p:sp>
        <p:nvSpPr>
          <p:cNvPr id="419" name="Google Shape;419;p48"/>
          <p:cNvSpPr txBox="1">
            <a:spLocks noGrp="1"/>
          </p:cNvSpPr>
          <p:nvPr>
            <p:ph type="title"/>
          </p:nvPr>
        </p:nvSpPr>
        <p:spPr>
          <a:xfrm>
            <a:off x="189200" y="422575"/>
            <a:ext cx="8762400" cy="851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000"/>
              <a:buNone/>
            </a:pPr>
            <a:r>
              <a:rPr lang="en" sz="3800"/>
              <a:t>Recommendations for </a:t>
            </a:r>
            <a:r>
              <a:rPr lang="en" sz="3800">
                <a:highlight>
                  <a:srgbClr val="FFFF00"/>
                </a:highlight>
              </a:rPr>
              <a:t>Future Research</a:t>
            </a:r>
            <a:r>
              <a:rPr lang="en" sz="3800"/>
              <a:t> </a:t>
            </a:r>
            <a:endParaRPr sz="3800"/>
          </a:p>
        </p:txBody>
      </p:sp>
      <p:sp>
        <p:nvSpPr>
          <p:cNvPr id="420" name="Google Shape;420;p48"/>
          <p:cNvSpPr txBox="1">
            <a:spLocks noGrp="1"/>
          </p:cNvSpPr>
          <p:nvPr>
            <p:ph type="subTitle" idx="2"/>
          </p:nvPr>
        </p:nvSpPr>
        <p:spPr>
          <a:xfrm>
            <a:off x="713225" y="1920600"/>
            <a:ext cx="2127600" cy="430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SzPts val="1800"/>
              <a:buNone/>
            </a:pPr>
            <a:r>
              <a:rPr lang="en" sz="1600"/>
              <a:t>Conduct systematic research about the impacts of the Universal Meals policy</a:t>
            </a:r>
            <a:endParaRPr sz="1600"/>
          </a:p>
        </p:txBody>
      </p:sp>
      <p:sp>
        <p:nvSpPr>
          <p:cNvPr id="421" name="Google Shape;421;p48"/>
          <p:cNvSpPr txBox="1">
            <a:spLocks noGrp="1"/>
          </p:cNvSpPr>
          <p:nvPr>
            <p:ph type="subTitle" idx="4"/>
          </p:nvPr>
        </p:nvSpPr>
        <p:spPr>
          <a:xfrm>
            <a:off x="1947042" y="3713282"/>
            <a:ext cx="2127600" cy="430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SzPts val="1800"/>
              <a:buNone/>
            </a:pPr>
            <a:r>
              <a:rPr lang="en" sz="1600"/>
              <a:t>Explore how schools can reduce food waste and plastic usage in school food service</a:t>
            </a:r>
            <a:endParaRPr sz="1600"/>
          </a:p>
        </p:txBody>
      </p:sp>
      <p:sp>
        <p:nvSpPr>
          <p:cNvPr id="422" name="Google Shape;422;p48"/>
          <p:cNvSpPr txBox="1">
            <a:spLocks noGrp="1"/>
          </p:cNvSpPr>
          <p:nvPr>
            <p:ph type="subTitle" idx="6"/>
          </p:nvPr>
        </p:nvSpPr>
        <p:spPr>
          <a:xfrm>
            <a:off x="6303175" y="1920600"/>
            <a:ext cx="2127600" cy="430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SzPts val="1800"/>
              <a:buNone/>
            </a:pPr>
            <a:r>
              <a:rPr lang="en" sz="1600"/>
              <a:t>Conduct research on longer-term impacts of school garden learning programs</a:t>
            </a:r>
            <a:endParaRPr sz="1600"/>
          </a:p>
        </p:txBody>
      </p:sp>
      <p:sp>
        <p:nvSpPr>
          <p:cNvPr id="423" name="Google Shape;423;p48"/>
          <p:cNvSpPr txBox="1">
            <a:spLocks noGrp="1"/>
          </p:cNvSpPr>
          <p:nvPr>
            <p:ph type="subTitle" idx="13"/>
          </p:nvPr>
        </p:nvSpPr>
        <p:spPr>
          <a:xfrm>
            <a:off x="3567000" y="1966425"/>
            <a:ext cx="2010000" cy="430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SzPts val="1800"/>
              <a:buNone/>
            </a:pPr>
            <a:r>
              <a:rPr lang="en" sz="1600"/>
              <a:t>Conduct more research in a wide range of urban and rural schools</a:t>
            </a:r>
            <a:endParaRPr sz="1600"/>
          </a:p>
        </p:txBody>
      </p:sp>
      <p:sp>
        <p:nvSpPr>
          <p:cNvPr id="424" name="Google Shape;424;p48"/>
          <p:cNvSpPr txBox="1">
            <a:spLocks noGrp="1"/>
          </p:cNvSpPr>
          <p:nvPr>
            <p:ph type="subTitle" idx="15"/>
          </p:nvPr>
        </p:nvSpPr>
        <p:spPr>
          <a:xfrm>
            <a:off x="4734694" y="3730290"/>
            <a:ext cx="2452200" cy="430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SzPts val="1800"/>
              <a:buNone/>
            </a:pPr>
            <a:r>
              <a:rPr lang="en" sz="1600"/>
              <a:t>Research further how a school cafeteria might promote a more inclusive culture and climate</a:t>
            </a:r>
            <a:endParaRPr sz="1600"/>
          </a:p>
        </p:txBody>
      </p:sp>
      <p:sp>
        <p:nvSpPr>
          <p:cNvPr id="425" name="Google Shape;425;p48"/>
          <p:cNvSpPr/>
          <p:nvPr/>
        </p:nvSpPr>
        <p:spPr>
          <a:xfrm>
            <a:off x="1518737" y="1383224"/>
            <a:ext cx="537000" cy="537000"/>
          </a:xfrm>
          <a:prstGeom prst="rect">
            <a:avLst/>
          </a:prstGeom>
          <a:solidFill>
            <a:srgbClr val="0594FF"/>
          </a:solidFill>
          <a:ln w="9525" cap="flat" cmpd="sng">
            <a:solidFill>
              <a:srgbClr val="D5124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 name="Google Shape;426;p48"/>
          <p:cNvSpPr/>
          <p:nvPr/>
        </p:nvSpPr>
        <p:spPr>
          <a:xfrm>
            <a:off x="1586350" y="1429025"/>
            <a:ext cx="360297" cy="388835"/>
          </a:xfrm>
          <a:custGeom>
            <a:avLst/>
            <a:gdLst/>
            <a:ahLst/>
            <a:cxnLst/>
            <a:rect l="l" t="t" r="r" b="b"/>
            <a:pathLst>
              <a:path w="10681" h="12193" extrusionOk="0">
                <a:moveTo>
                  <a:pt x="8475" y="693"/>
                </a:moveTo>
                <a:cubicBezTo>
                  <a:pt x="8318" y="1513"/>
                  <a:pt x="7562" y="2111"/>
                  <a:pt x="6742" y="2111"/>
                </a:cubicBezTo>
                <a:cubicBezTo>
                  <a:pt x="6333" y="2111"/>
                  <a:pt x="5986" y="2237"/>
                  <a:pt x="5671" y="2426"/>
                </a:cubicBezTo>
                <a:lnTo>
                  <a:pt x="5671" y="1765"/>
                </a:lnTo>
                <a:cubicBezTo>
                  <a:pt x="5671" y="1166"/>
                  <a:pt x="6144" y="693"/>
                  <a:pt x="6742" y="693"/>
                </a:cubicBezTo>
                <a:close/>
                <a:moveTo>
                  <a:pt x="7089" y="4285"/>
                </a:moveTo>
                <a:cubicBezTo>
                  <a:pt x="8853" y="4285"/>
                  <a:pt x="9924" y="5356"/>
                  <a:pt x="9924" y="7120"/>
                </a:cubicBezTo>
                <a:cubicBezTo>
                  <a:pt x="9956" y="8129"/>
                  <a:pt x="9609" y="9231"/>
                  <a:pt x="9074" y="10082"/>
                </a:cubicBezTo>
                <a:cubicBezTo>
                  <a:pt x="8507" y="10933"/>
                  <a:pt x="7814" y="11405"/>
                  <a:pt x="7089" y="11405"/>
                </a:cubicBezTo>
                <a:cubicBezTo>
                  <a:pt x="6931" y="11405"/>
                  <a:pt x="6774" y="11374"/>
                  <a:pt x="6648" y="11342"/>
                </a:cubicBezTo>
                <a:cubicBezTo>
                  <a:pt x="6238" y="11216"/>
                  <a:pt x="5766" y="11122"/>
                  <a:pt x="5325" y="11122"/>
                </a:cubicBezTo>
                <a:cubicBezTo>
                  <a:pt x="4884" y="11122"/>
                  <a:pt x="4411" y="11216"/>
                  <a:pt x="3970" y="11342"/>
                </a:cubicBezTo>
                <a:cubicBezTo>
                  <a:pt x="3812" y="11374"/>
                  <a:pt x="3655" y="11405"/>
                  <a:pt x="3560" y="11405"/>
                </a:cubicBezTo>
                <a:cubicBezTo>
                  <a:pt x="2836" y="11405"/>
                  <a:pt x="2143" y="10901"/>
                  <a:pt x="1576" y="10082"/>
                </a:cubicBezTo>
                <a:cubicBezTo>
                  <a:pt x="1040" y="9200"/>
                  <a:pt x="725" y="8097"/>
                  <a:pt x="725" y="7120"/>
                </a:cubicBezTo>
                <a:cubicBezTo>
                  <a:pt x="725" y="5356"/>
                  <a:pt x="1765" y="4285"/>
                  <a:pt x="3560" y="4285"/>
                </a:cubicBezTo>
                <a:cubicBezTo>
                  <a:pt x="3970" y="4285"/>
                  <a:pt x="4380" y="4348"/>
                  <a:pt x="4726" y="4474"/>
                </a:cubicBezTo>
                <a:cubicBezTo>
                  <a:pt x="4821" y="4506"/>
                  <a:pt x="4884" y="4506"/>
                  <a:pt x="4978" y="4569"/>
                </a:cubicBezTo>
                <a:lnTo>
                  <a:pt x="4978" y="5293"/>
                </a:lnTo>
                <a:cubicBezTo>
                  <a:pt x="4663" y="5262"/>
                  <a:pt x="4348" y="5199"/>
                  <a:pt x="4065" y="5041"/>
                </a:cubicBezTo>
                <a:cubicBezTo>
                  <a:pt x="4021" y="5015"/>
                  <a:pt x="3971" y="5003"/>
                  <a:pt x="3919" y="5003"/>
                </a:cubicBezTo>
                <a:cubicBezTo>
                  <a:pt x="3783" y="5003"/>
                  <a:pt x="3638" y="5084"/>
                  <a:pt x="3592" y="5199"/>
                </a:cubicBezTo>
                <a:cubicBezTo>
                  <a:pt x="3497" y="5356"/>
                  <a:pt x="3592" y="5577"/>
                  <a:pt x="3749" y="5671"/>
                </a:cubicBezTo>
                <a:cubicBezTo>
                  <a:pt x="4254" y="5892"/>
                  <a:pt x="4758" y="6018"/>
                  <a:pt x="5325" y="6018"/>
                </a:cubicBezTo>
                <a:cubicBezTo>
                  <a:pt x="5860" y="6018"/>
                  <a:pt x="6427" y="5892"/>
                  <a:pt x="6900" y="5671"/>
                </a:cubicBezTo>
                <a:cubicBezTo>
                  <a:pt x="7057" y="5577"/>
                  <a:pt x="7120" y="5356"/>
                  <a:pt x="7057" y="5199"/>
                </a:cubicBezTo>
                <a:cubicBezTo>
                  <a:pt x="6989" y="5084"/>
                  <a:pt x="6854" y="5003"/>
                  <a:pt x="6725" y="5003"/>
                </a:cubicBezTo>
                <a:cubicBezTo>
                  <a:pt x="6676" y="5003"/>
                  <a:pt x="6628" y="5015"/>
                  <a:pt x="6585" y="5041"/>
                </a:cubicBezTo>
                <a:cubicBezTo>
                  <a:pt x="6301" y="5199"/>
                  <a:pt x="5986" y="5262"/>
                  <a:pt x="5671" y="5293"/>
                </a:cubicBezTo>
                <a:lnTo>
                  <a:pt x="5671" y="4569"/>
                </a:lnTo>
                <a:cubicBezTo>
                  <a:pt x="5766" y="4569"/>
                  <a:pt x="5829" y="4506"/>
                  <a:pt x="5923" y="4474"/>
                </a:cubicBezTo>
                <a:cubicBezTo>
                  <a:pt x="6270" y="4348"/>
                  <a:pt x="6648" y="4285"/>
                  <a:pt x="7089" y="4285"/>
                </a:cubicBezTo>
                <a:close/>
                <a:moveTo>
                  <a:pt x="6774" y="0"/>
                </a:moveTo>
                <a:cubicBezTo>
                  <a:pt x="5797" y="0"/>
                  <a:pt x="5010" y="788"/>
                  <a:pt x="5010" y="1765"/>
                </a:cubicBezTo>
                <a:cubicBezTo>
                  <a:pt x="4695" y="1513"/>
                  <a:pt x="4348" y="1418"/>
                  <a:pt x="3938" y="1418"/>
                </a:cubicBezTo>
                <a:cubicBezTo>
                  <a:pt x="3749" y="1418"/>
                  <a:pt x="3592" y="1576"/>
                  <a:pt x="3592" y="1765"/>
                </a:cubicBezTo>
                <a:cubicBezTo>
                  <a:pt x="3592" y="1954"/>
                  <a:pt x="3749" y="2111"/>
                  <a:pt x="3938" y="2111"/>
                </a:cubicBezTo>
                <a:cubicBezTo>
                  <a:pt x="4537" y="2111"/>
                  <a:pt x="5010" y="2584"/>
                  <a:pt x="5010" y="3182"/>
                </a:cubicBezTo>
                <a:lnTo>
                  <a:pt x="5010" y="3812"/>
                </a:lnTo>
                <a:cubicBezTo>
                  <a:pt x="4569" y="3655"/>
                  <a:pt x="4096" y="3560"/>
                  <a:pt x="3592" y="3560"/>
                </a:cubicBezTo>
                <a:cubicBezTo>
                  <a:pt x="1513" y="3560"/>
                  <a:pt x="0" y="4884"/>
                  <a:pt x="0" y="7152"/>
                </a:cubicBezTo>
                <a:cubicBezTo>
                  <a:pt x="0" y="8286"/>
                  <a:pt x="347" y="9515"/>
                  <a:pt x="977" y="10491"/>
                </a:cubicBezTo>
                <a:cubicBezTo>
                  <a:pt x="1702" y="11594"/>
                  <a:pt x="2615" y="12193"/>
                  <a:pt x="3560" y="12193"/>
                </a:cubicBezTo>
                <a:cubicBezTo>
                  <a:pt x="3781" y="12193"/>
                  <a:pt x="3970" y="12161"/>
                  <a:pt x="4222" y="12130"/>
                </a:cubicBezTo>
                <a:cubicBezTo>
                  <a:pt x="4600" y="12004"/>
                  <a:pt x="4970" y="11941"/>
                  <a:pt x="5340" y="11941"/>
                </a:cubicBezTo>
                <a:cubicBezTo>
                  <a:pt x="5711" y="11941"/>
                  <a:pt x="6081" y="12004"/>
                  <a:pt x="6459" y="12130"/>
                </a:cubicBezTo>
                <a:cubicBezTo>
                  <a:pt x="6648" y="12193"/>
                  <a:pt x="6900" y="12193"/>
                  <a:pt x="7152" y="12193"/>
                </a:cubicBezTo>
                <a:cubicBezTo>
                  <a:pt x="8097" y="12193"/>
                  <a:pt x="8979" y="11594"/>
                  <a:pt x="9704" y="10491"/>
                </a:cubicBezTo>
                <a:cubicBezTo>
                  <a:pt x="10334" y="9546"/>
                  <a:pt x="10681" y="8286"/>
                  <a:pt x="10681" y="7152"/>
                </a:cubicBezTo>
                <a:cubicBezTo>
                  <a:pt x="10681" y="4884"/>
                  <a:pt x="9168" y="3560"/>
                  <a:pt x="7089" y="3560"/>
                </a:cubicBezTo>
                <a:cubicBezTo>
                  <a:pt x="6585" y="3560"/>
                  <a:pt x="6112" y="3655"/>
                  <a:pt x="5671" y="3812"/>
                </a:cubicBezTo>
                <a:lnTo>
                  <a:pt x="5671" y="3340"/>
                </a:lnTo>
                <a:lnTo>
                  <a:pt x="5797" y="3214"/>
                </a:lnTo>
                <a:cubicBezTo>
                  <a:pt x="6081" y="2930"/>
                  <a:pt x="6396" y="2836"/>
                  <a:pt x="6774" y="2836"/>
                </a:cubicBezTo>
                <a:cubicBezTo>
                  <a:pt x="8160" y="2836"/>
                  <a:pt x="9263" y="1733"/>
                  <a:pt x="9263" y="347"/>
                </a:cubicBezTo>
                <a:cubicBezTo>
                  <a:pt x="9263" y="158"/>
                  <a:pt x="9105" y="0"/>
                  <a:pt x="8916" y="0"/>
                </a:cubicBezTo>
                <a:close/>
              </a:path>
            </a:pathLst>
          </a:custGeom>
          <a:solidFill>
            <a:srgbClr val="D512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 name="Google Shape;427;p48"/>
          <p:cNvSpPr/>
          <p:nvPr/>
        </p:nvSpPr>
        <p:spPr>
          <a:xfrm>
            <a:off x="4316521" y="1351836"/>
            <a:ext cx="537000" cy="537000"/>
          </a:xfrm>
          <a:prstGeom prst="rect">
            <a:avLst/>
          </a:prstGeom>
          <a:solidFill>
            <a:schemeClr val="accent5"/>
          </a:solidFill>
          <a:ln w="9525" cap="flat" cmpd="sng">
            <a:solidFill>
              <a:srgbClr val="31EAF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 name="Google Shape;428;p48"/>
          <p:cNvSpPr/>
          <p:nvPr/>
        </p:nvSpPr>
        <p:spPr>
          <a:xfrm>
            <a:off x="7098726" y="1365509"/>
            <a:ext cx="537000" cy="537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 name="Google Shape;429;p48"/>
          <p:cNvSpPr/>
          <p:nvPr/>
        </p:nvSpPr>
        <p:spPr>
          <a:xfrm>
            <a:off x="2814680" y="3124321"/>
            <a:ext cx="537000" cy="537000"/>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 name="Google Shape;430;p48"/>
          <p:cNvSpPr/>
          <p:nvPr/>
        </p:nvSpPr>
        <p:spPr>
          <a:xfrm>
            <a:off x="5756564" y="3083927"/>
            <a:ext cx="537000" cy="537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31" name="Google Shape;431;p48"/>
          <p:cNvGrpSpPr/>
          <p:nvPr/>
        </p:nvGrpSpPr>
        <p:grpSpPr>
          <a:xfrm>
            <a:off x="7186951" y="1428558"/>
            <a:ext cx="360305" cy="411157"/>
            <a:chOff x="-16798200" y="2050575"/>
            <a:chExt cx="267825" cy="305625"/>
          </a:xfrm>
        </p:grpSpPr>
        <p:sp>
          <p:nvSpPr>
            <p:cNvPr id="432" name="Google Shape;432;p48"/>
            <p:cNvSpPr/>
            <p:nvPr/>
          </p:nvSpPr>
          <p:spPr>
            <a:xfrm>
              <a:off x="-16798200" y="2050575"/>
              <a:ext cx="267825" cy="305625"/>
            </a:xfrm>
            <a:custGeom>
              <a:avLst/>
              <a:gdLst/>
              <a:ahLst/>
              <a:cxnLst/>
              <a:rect l="l" t="t" r="r" b="b"/>
              <a:pathLst>
                <a:path w="10713" h="12225" extrusionOk="0">
                  <a:moveTo>
                    <a:pt x="5388" y="725"/>
                  </a:moveTo>
                  <a:cubicBezTo>
                    <a:pt x="7940" y="725"/>
                    <a:pt x="10051" y="2804"/>
                    <a:pt x="10051" y="5356"/>
                  </a:cubicBezTo>
                  <a:cubicBezTo>
                    <a:pt x="9988" y="5545"/>
                    <a:pt x="9830" y="5734"/>
                    <a:pt x="9641" y="5734"/>
                  </a:cubicBezTo>
                  <a:lnTo>
                    <a:pt x="1103" y="5734"/>
                  </a:lnTo>
                  <a:cubicBezTo>
                    <a:pt x="914" y="5734"/>
                    <a:pt x="757" y="5545"/>
                    <a:pt x="757" y="5356"/>
                  </a:cubicBezTo>
                  <a:cubicBezTo>
                    <a:pt x="757" y="2804"/>
                    <a:pt x="2836" y="725"/>
                    <a:pt x="5388" y="725"/>
                  </a:cubicBezTo>
                  <a:close/>
                  <a:moveTo>
                    <a:pt x="6050" y="6459"/>
                  </a:moveTo>
                  <a:cubicBezTo>
                    <a:pt x="6113" y="7561"/>
                    <a:pt x="6428" y="8664"/>
                    <a:pt x="6743" y="9609"/>
                  </a:cubicBezTo>
                  <a:cubicBezTo>
                    <a:pt x="6774" y="9767"/>
                    <a:pt x="6806" y="9893"/>
                    <a:pt x="6806" y="10050"/>
                  </a:cubicBezTo>
                  <a:cubicBezTo>
                    <a:pt x="6806" y="10491"/>
                    <a:pt x="6617" y="10901"/>
                    <a:pt x="6270" y="11185"/>
                  </a:cubicBezTo>
                  <a:cubicBezTo>
                    <a:pt x="6004" y="11387"/>
                    <a:pt x="5692" y="11481"/>
                    <a:pt x="5383" y="11481"/>
                  </a:cubicBezTo>
                  <a:cubicBezTo>
                    <a:pt x="4778" y="11481"/>
                    <a:pt x="4190" y="11118"/>
                    <a:pt x="4002" y="10491"/>
                  </a:cubicBezTo>
                  <a:cubicBezTo>
                    <a:pt x="3939" y="10176"/>
                    <a:pt x="3939" y="9861"/>
                    <a:pt x="4065" y="9546"/>
                  </a:cubicBezTo>
                  <a:cubicBezTo>
                    <a:pt x="4443" y="8601"/>
                    <a:pt x="4632" y="7530"/>
                    <a:pt x="4632" y="6459"/>
                  </a:cubicBezTo>
                  <a:close/>
                  <a:moveTo>
                    <a:pt x="5357" y="0"/>
                  </a:moveTo>
                  <a:cubicBezTo>
                    <a:pt x="2395" y="0"/>
                    <a:pt x="1" y="2395"/>
                    <a:pt x="1" y="5356"/>
                  </a:cubicBezTo>
                  <a:cubicBezTo>
                    <a:pt x="1" y="5955"/>
                    <a:pt x="473" y="6427"/>
                    <a:pt x="1072" y="6427"/>
                  </a:cubicBezTo>
                  <a:lnTo>
                    <a:pt x="3907" y="6427"/>
                  </a:lnTo>
                  <a:cubicBezTo>
                    <a:pt x="3907" y="7404"/>
                    <a:pt x="3718" y="8381"/>
                    <a:pt x="3340" y="9263"/>
                  </a:cubicBezTo>
                  <a:cubicBezTo>
                    <a:pt x="3151" y="9704"/>
                    <a:pt x="3151" y="10208"/>
                    <a:pt x="3277" y="10680"/>
                  </a:cubicBezTo>
                  <a:cubicBezTo>
                    <a:pt x="3498" y="11500"/>
                    <a:pt x="4285" y="12224"/>
                    <a:pt x="5325" y="12224"/>
                  </a:cubicBezTo>
                  <a:cubicBezTo>
                    <a:pt x="6491" y="12224"/>
                    <a:pt x="7436" y="11279"/>
                    <a:pt x="7436" y="10082"/>
                  </a:cubicBezTo>
                  <a:cubicBezTo>
                    <a:pt x="7436" y="9861"/>
                    <a:pt x="7404" y="9641"/>
                    <a:pt x="7341" y="9420"/>
                  </a:cubicBezTo>
                  <a:cubicBezTo>
                    <a:pt x="7058" y="8538"/>
                    <a:pt x="6743" y="7498"/>
                    <a:pt x="6743" y="6459"/>
                  </a:cubicBezTo>
                  <a:lnTo>
                    <a:pt x="9578" y="6459"/>
                  </a:lnTo>
                  <a:cubicBezTo>
                    <a:pt x="10177" y="6459"/>
                    <a:pt x="10649" y="5986"/>
                    <a:pt x="10649" y="5388"/>
                  </a:cubicBezTo>
                  <a:cubicBezTo>
                    <a:pt x="10712" y="2395"/>
                    <a:pt x="8350" y="0"/>
                    <a:pt x="53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 name="Google Shape;433;p48"/>
            <p:cNvSpPr/>
            <p:nvPr/>
          </p:nvSpPr>
          <p:spPr>
            <a:xfrm>
              <a:off x="-16743850" y="2123025"/>
              <a:ext cx="52800" cy="52800"/>
            </a:xfrm>
            <a:custGeom>
              <a:avLst/>
              <a:gdLst/>
              <a:ahLst/>
              <a:cxnLst/>
              <a:rect l="l" t="t" r="r" b="b"/>
              <a:pathLst>
                <a:path w="2112" h="2112" extrusionOk="0">
                  <a:moveTo>
                    <a:pt x="1040" y="694"/>
                  </a:moveTo>
                  <a:cubicBezTo>
                    <a:pt x="1261" y="694"/>
                    <a:pt x="1418" y="851"/>
                    <a:pt x="1418" y="1040"/>
                  </a:cubicBezTo>
                  <a:cubicBezTo>
                    <a:pt x="1418" y="1261"/>
                    <a:pt x="1261" y="1418"/>
                    <a:pt x="1040" y="1418"/>
                  </a:cubicBezTo>
                  <a:cubicBezTo>
                    <a:pt x="851" y="1418"/>
                    <a:pt x="694" y="1261"/>
                    <a:pt x="694" y="1040"/>
                  </a:cubicBezTo>
                  <a:cubicBezTo>
                    <a:pt x="694" y="851"/>
                    <a:pt x="851" y="694"/>
                    <a:pt x="1040" y="694"/>
                  </a:cubicBezTo>
                  <a:close/>
                  <a:moveTo>
                    <a:pt x="1040" y="1"/>
                  </a:moveTo>
                  <a:cubicBezTo>
                    <a:pt x="473" y="1"/>
                    <a:pt x="1" y="473"/>
                    <a:pt x="1" y="1040"/>
                  </a:cubicBezTo>
                  <a:cubicBezTo>
                    <a:pt x="1" y="1639"/>
                    <a:pt x="473" y="2112"/>
                    <a:pt x="1040" y="2112"/>
                  </a:cubicBezTo>
                  <a:cubicBezTo>
                    <a:pt x="1639" y="2112"/>
                    <a:pt x="2111" y="1639"/>
                    <a:pt x="2111" y="1040"/>
                  </a:cubicBezTo>
                  <a:cubicBezTo>
                    <a:pt x="2111" y="473"/>
                    <a:pt x="1639" y="1"/>
                    <a:pt x="104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 name="Google Shape;434;p48"/>
            <p:cNvSpPr/>
            <p:nvPr/>
          </p:nvSpPr>
          <p:spPr>
            <a:xfrm>
              <a:off x="-16691075" y="2087600"/>
              <a:ext cx="35475" cy="35450"/>
            </a:xfrm>
            <a:custGeom>
              <a:avLst/>
              <a:gdLst/>
              <a:ahLst/>
              <a:cxnLst/>
              <a:rect l="l" t="t" r="r" b="b"/>
              <a:pathLst>
                <a:path w="1419" h="1418" extrusionOk="0">
                  <a:moveTo>
                    <a:pt x="725" y="0"/>
                  </a:moveTo>
                  <a:cubicBezTo>
                    <a:pt x="315" y="0"/>
                    <a:pt x="0" y="315"/>
                    <a:pt x="0" y="693"/>
                  </a:cubicBezTo>
                  <a:cubicBezTo>
                    <a:pt x="0" y="1103"/>
                    <a:pt x="315" y="1418"/>
                    <a:pt x="725" y="1418"/>
                  </a:cubicBezTo>
                  <a:cubicBezTo>
                    <a:pt x="1103" y="1418"/>
                    <a:pt x="1418" y="1103"/>
                    <a:pt x="1418" y="693"/>
                  </a:cubicBezTo>
                  <a:cubicBezTo>
                    <a:pt x="1418" y="315"/>
                    <a:pt x="1103" y="0"/>
                    <a:pt x="72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435" name="Google Shape;435;p48"/>
          <p:cNvPicPr preferRelativeResize="0"/>
          <p:nvPr/>
        </p:nvPicPr>
        <p:blipFill>
          <a:blip r:embed="rId3">
            <a:alphaModFix/>
          </a:blip>
          <a:stretch>
            <a:fillRect/>
          </a:stretch>
        </p:blipFill>
        <p:spPr>
          <a:xfrm>
            <a:off x="4237550" y="1301450"/>
            <a:ext cx="669925" cy="646850"/>
          </a:xfrm>
          <a:prstGeom prst="rect">
            <a:avLst/>
          </a:prstGeom>
          <a:noFill/>
          <a:ln w="9525" cap="flat" cmpd="sng">
            <a:solidFill>
              <a:srgbClr val="31EAFE"/>
            </a:solidFill>
            <a:prstDash val="solid"/>
            <a:round/>
            <a:headEnd type="none" w="sm" len="sm"/>
            <a:tailEnd type="none" w="sm" len="sm"/>
          </a:ln>
        </p:spPr>
      </p:pic>
      <p:pic>
        <p:nvPicPr>
          <p:cNvPr id="436" name="Google Shape;436;p48"/>
          <p:cNvPicPr preferRelativeResize="0"/>
          <p:nvPr/>
        </p:nvPicPr>
        <p:blipFill>
          <a:blip r:embed="rId4">
            <a:alphaModFix/>
          </a:blip>
          <a:stretch>
            <a:fillRect/>
          </a:stretch>
        </p:blipFill>
        <p:spPr>
          <a:xfrm>
            <a:off x="2801312" y="3124324"/>
            <a:ext cx="563738" cy="537000"/>
          </a:xfrm>
          <a:prstGeom prst="rect">
            <a:avLst/>
          </a:prstGeom>
          <a:noFill/>
          <a:ln>
            <a:noFill/>
          </a:ln>
        </p:spPr>
      </p:pic>
      <p:pic>
        <p:nvPicPr>
          <p:cNvPr id="437" name="Google Shape;437;p48"/>
          <p:cNvPicPr preferRelativeResize="0"/>
          <p:nvPr/>
        </p:nvPicPr>
        <p:blipFill rotWithShape="1">
          <a:blip r:embed="rId5">
            <a:alphaModFix/>
          </a:blip>
          <a:srcRect l="15846" t="17225"/>
          <a:stretch/>
        </p:blipFill>
        <p:spPr>
          <a:xfrm>
            <a:off x="5690113" y="3073751"/>
            <a:ext cx="669925" cy="638137"/>
          </a:xfrm>
          <a:prstGeom prst="rect">
            <a:avLst/>
          </a:prstGeom>
          <a:noFill/>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armers minicli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7116" y="178378"/>
            <a:ext cx="8509769" cy="4786745"/>
          </a:xfrm>
          <a:prstGeom prst="rect">
            <a:avLst/>
          </a:prstGeom>
        </p:spPr>
      </p:pic>
    </p:spTree>
    <p:extLst>
      <p:ext uri="{BB962C8B-B14F-4D97-AF65-F5344CB8AC3E}">
        <p14:creationId xmlns:p14="http://schemas.microsoft.com/office/powerpoint/2010/main" val="1374562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6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41"/>
        <p:cNvGrpSpPr/>
        <p:nvPr/>
      </p:nvGrpSpPr>
      <p:grpSpPr>
        <a:xfrm>
          <a:off x="0" y="0"/>
          <a:ext cx="0" cy="0"/>
          <a:chOff x="0" y="0"/>
          <a:chExt cx="0" cy="0"/>
        </a:xfrm>
      </p:grpSpPr>
      <p:sp>
        <p:nvSpPr>
          <p:cNvPr id="442" name="Google Shape;442;p49"/>
          <p:cNvSpPr txBox="1">
            <a:spLocks noGrp="1"/>
          </p:cNvSpPr>
          <p:nvPr>
            <p:ph type="subTitle" idx="1"/>
          </p:nvPr>
        </p:nvSpPr>
        <p:spPr>
          <a:xfrm>
            <a:off x="503550" y="2313625"/>
            <a:ext cx="7920014" cy="20472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800"/>
              <a:buNone/>
            </a:pPr>
            <a:endParaRPr sz="600" dirty="0"/>
          </a:p>
          <a:p>
            <a:pPr marL="457200" lvl="0" indent="-355600" algn="l" rtl="0">
              <a:lnSpc>
                <a:spcPct val="100000"/>
              </a:lnSpc>
              <a:spcBef>
                <a:spcPts val="0"/>
              </a:spcBef>
              <a:spcAft>
                <a:spcPts val="0"/>
              </a:spcAft>
              <a:buSzPts val="2000"/>
              <a:buChar char="●"/>
            </a:pPr>
            <a:r>
              <a:rPr lang="en" sz="2000" b="1" dirty="0"/>
              <a:t>Media Attention:  </a:t>
            </a:r>
            <a:r>
              <a:rPr lang="en" sz="2000" dirty="0"/>
              <a:t>Stories by </a:t>
            </a:r>
            <a:r>
              <a:rPr lang="en" sz="2000" i="1" dirty="0"/>
              <a:t>SJ Mercury News</a:t>
            </a:r>
            <a:r>
              <a:rPr lang="en" sz="2000" dirty="0"/>
              <a:t>, </a:t>
            </a:r>
            <a:r>
              <a:rPr lang="en" sz="2000" dirty="0" smtClean="0"/>
              <a:t>NBC, CBS TV affiliates</a:t>
            </a:r>
            <a:endParaRPr sz="2000" dirty="0"/>
          </a:p>
          <a:p>
            <a:pPr marL="457200" lvl="0" indent="-355600" algn="l" rtl="0">
              <a:lnSpc>
                <a:spcPct val="100000"/>
              </a:lnSpc>
              <a:spcBef>
                <a:spcPts val="1000"/>
              </a:spcBef>
              <a:spcAft>
                <a:spcPts val="0"/>
              </a:spcAft>
              <a:buSzPts val="2000"/>
              <a:buChar char="●"/>
            </a:pPr>
            <a:r>
              <a:rPr lang="en" sz="2000" b="1" dirty="0"/>
              <a:t>Other Schools </a:t>
            </a:r>
            <a:r>
              <a:rPr lang="en" sz="2000" b="1" dirty="0" smtClean="0"/>
              <a:t>Expressed </a:t>
            </a:r>
            <a:r>
              <a:rPr lang="en" sz="2000" b="1" dirty="0"/>
              <a:t>Interest:  </a:t>
            </a:r>
            <a:r>
              <a:rPr lang="en" sz="2000" dirty="0" smtClean="0"/>
              <a:t>Contacted &amp; visited by other </a:t>
            </a:r>
            <a:r>
              <a:rPr lang="en" sz="2000" dirty="0"/>
              <a:t>districts </a:t>
            </a:r>
            <a:r>
              <a:rPr lang="en" sz="2000" dirty="0" smtClean="0"/>
              <a:t>(e.g., students</a:t>
            </a:r>
            <a:r>
              <a:rPr lang="en" sz="2000" dirty="0"/>
              <a:t>, </a:t>
            </a:r>
            <a:r>
              <a:rPr lang="en" sz="2000" dirty="0" smtClean="0"/>
              <a:t>teachers, parents, a food </a:t>
            </a:r>
            <a:r>
              <a:rPr lang="en" sz="2000" dirty="0"/>
              <a:t>service director)</a:t>
            </a:r>
            <a:endParaRPr sz="2000" dirty="0"/>
          </a:p>
          <a:p>
            <a:pPr marL="457200" lvl="0" indent="-355600" algn="l" rtl="0">
              <a:spcBef>
                <a:spcPts val="1000"/>
              </a:spcBef>
              <a:spcAft>
                <a:spcPts val="0"/>
              </a:spcAft>
              <a:buClr>
                <a:schemeClr val="dk1"/>
              </a:buClr>
              <a:buSzPts val="2000"/>
              <a:buChar char="●"/>
            </a:pPr>
            <a:r>
              <a:rPr lang="en" sz="2000" b="1" dirty="0" smtClean="0">
                <a:solidFill>
                  <a:schemeClr val="dk1"/>
                </a:solidFill>
              </a:rPr>
              <a:t>Awarded $180,018 </a:t>
            </a:r>
            <a:r>
              <a:rPr lang="en-US" sz="2000" dirty="0" smtClean="0">
                <a:solidFill>
                  <a:schemeClr val="dk1"/>
                </a:solidFill>
              </a:rPr>
              <a:t>from CDE’s School Food Best Practice funding program &amp; the USDA’s Healthy Meals </a:t>
            </a:r>
            <a:r>
              <a:rPr lang="en-US" sz="2000" dirty="0" smtClean="0">
                <a:solidFill>
                  <a:schemeClr val="dk1"/>
                </a:solidFill>
              </a:rPr>
              <a:t>Incentives for Schools</a:t>
            </a:r>
            <a:endParaRPr sz="2000" dirty="0"/>
          </a:p>
          <a:p>
            <a:pPr marL="457200" lvl="0" indent="-355600" algn="l" rtl="0">
              <a:lnSpc>
                <a:spcPct val="100000"/>
              </a:lnSpc>
              <a:spcBef>
                <a:spcPts val="1000"/>
              </a:spcBef>
              <a:spcAft>
                <a:spcPts val="0"/>
              </a:spcAft>
              <a:buSzPts val="2000"/>
              <a:buChar char="●"/>
            </a:pPr>
            <a:r>
              <a:rPr lang="en" sz="2000" b="1" dirty="0" smtClean="0"/>
              <a:t>Won 2023 California Golden Bell Award </a:t>
            </a:r>
            <a:r>
              <a:rPr lang="en-US" sz="2000" dirty="0" smtClean="0"/>
              <a:t>from the California School Boards Association for Student Services</a:t>
            </a:r>
            <a:endParaRPr sz="2000" dirty="0"/>
          </a:p>
          <a:p>
            <a:pPr marL="457200" lvl="0" indent="0" algn="l" rtl="0">
              <a:lnSpc>
                <a:spcPct val="100000"/>
              </a:lnSpc>
              <a:spcBef>
                <a:spcPts val="0"/>
              </a:spcBef>
              <a:spcAft>
                <a:spcPts val="0"/>
              </a:spcAft>
              <a:buNone/>
            </a:pPr>
            <a:endParaRPr sz="2100" dirty="0"/>
          </a:p>
        </p:txBody>
      </p:sp>
      <p:sp>
        <p:nvSpPr>
          <p:cNvPr id="443" name="Google Shape;443;p49"/>
          <p:cNvSpPr txBox="1">
            <a:spLocks noGrp="1"/>
          </p:cNvSpPr>
          <p:nvPr>
            <p:ph type="title" idx="2"/>
          </p:nvPr>
        </p:nvSpPr>
        <p:spPr>
          <a:xfrm>
            <a:off x="375550" y="1394300"/>
            <a:ext cx="8646300" cy="12999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6000"/>
              <a:buNone/>
            </a:pPr>
            <a:r>
              <a:rPr lang="en" sz="3200" dirty="0" smtClean="0"/>
              <a:t>Recent </a:t>
            </a:r>
            <a:r>
              <a:rPr lang="en" sz="3200" dirty="0" smtClean="0"/>
              <a:t>Developments Tied to My </a:t>
            </a:r>
            <a:r>
              <a:rPr lang="en" sz="3200" dirty="0"/>
              <a:t>Research</a:t>
            </a:r>
            <a:endParaRPr sz="32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47"/>
        <p:cNvGrpSpPr/>
        <p:nvPr/>
      </p:nvGrpSpPr>
      <p:grpSpPr>
        <a:xfrm>
          <a:off x="0" y="0"/>
          <a:ext cx="0" cy="0"/>
          <a:chOff x="0" y="0"/>
          <a:chExt cx="0" cy="0"/>
        </a:xfrm>
      </p:grpSpPr>
      <p:sp>
        <p:nvSpPr>
          <p:cNvPr id="448" name="Google Shape;448;p50"/>
          <p:cNvSpPr txBox="1">
            <a:spLocks noGrp="1"/>
          </p:cNvSpPr>
          <p:nvPr>
            <p:ph type="title"/>
          </p:nvPr>
        </p:nvSpPr>
        <p:spPr>
          <a:xfrm>
            <a:off x="3441290" y="808276"/>
            <a:ext cx="4989485" cy="14571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6000"/>
              <a:buNone/>
            </a:pPr>
            <a:r>
              <a:rPr lang="en"/>
              <a:t>Thank you for listening!</a:t>
            </a:r>
            <a:endParaRPr/>
          </a:p>
        </p:txBody>
      </p:sp>
      <p:sp>
        <p:nvSpPr>
          <p:cNvPr id="449" name="Google Shape;449;p50"/>
          <p:cNvSpPr txBox="1">
            <a:spLocks noGrp="1"/>
          </p:cNvSpPr>
          <p:nvPr>
            <p:ph type="body" idx="1"/>
          </p:nvPr>
        </p:nvSpPr>
        <p:spPr>
          <a:xfrm>
            <a:off x="3970675" y="3196325"/>
            <a:ext cx="4460100" cy="5181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400"/>
              <a:buNone/>
            </a:pPr>
            <a:r>
              <a:rPr lang="en"/>
              <a:t>Kristina Grasty</a:t>
            </a:r>
            <a:endParaRPr/>
          </a:p>
          <a:p>
            <a:pPr marL="0" lvl="0" indent="0" algn="r" rtl="0">
              <a:lnSpc>
                <a:spcPct val="100000"/>
              </a:lnSpc>
              <a:spcBef>
                <a:spcPts val="0"/>
              </a:spcBef>
              <a:spcAft>
                <a:spcPts val="0"/>
              </a:spcAft>
              <a:buSzPts val="1400"/>
              <a:buNone/>
            </a:pPr>
            <a:r>
              <a:rPr lang="en"/>
              <a:t>kristi.grasty@sjsu.edu</a:t>
            </a:r>
            <a:endParaRPr/>
          </a:p>
          <a:p>
            <a:pPr marL="0" lvl="0" indent="0" algn="r" rtl="0">
              <a:lnSpc>
                <a:spcPct val="100000"/>
              </a:lnSpc>
              <a:spcBef>
                <a:spcPts val="0"/>
              </a:spcBef>
              <a:spcAft>
                <a:spcPts val="0"/>
              </a:spcAft>
              <a:buSzPts val="1400"/>
              <a:buNone/>
            </a:pPr>
            <a:endParaRPr/>
          </a:p>
          <a:p>
            <a:pPr marL="0" lvl="0" indent="0" algn="ctr" rtl="0">
              <a:lnSpc>
                <a:spcPct val="100000"/>
              </a:lnSpc>
              <a:spcBef>
                <a:spcPts val="0"/>
              </a:spcBef>
              <a:spcAft>
                <a:spcPts val="0"/>
              </a:spcAft>
              <a:buSzPts val="1400"/>
              <a:buNone/>
            </a:pPr>
            <a:endParaRPr/>
          </a:p>
        </p:txBody>
      </p:sp>
      <p:sp>
        <p:nvSpPr>
          <p:cNvPr id="450" name="Google Shape;450;p50"/>
          <p:cNvSpPr txBox="1">
            <a:spLocks noGrp="1"/>
          </p:cNvSpPr>
          <p:nvPr>
            <p:ph type="subTitle" idx="2"/>
          </p:nvPr>
        </p:nvSpPr>
        <p:spPr>
          <a:xfrm>
            <a:off x="3970675" y="2437050"/>
            <a:ext cx="4460100" cy="5877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SzPts val="1800"/>
              <a:buNone/>
            </a:pPr>
            <a:r>
              <a:rPr lang="en" dirty="0"/>
              <a:t>Do you have any </a:t>
            </a:r>
            <a:r>
              <a:rPr lang="en" dirty="0" smtClean="0"/>
              <a:t>questions?</a:t>
            </a:r>
            <a:endParaRPr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51"/>
          <p:cNvSpPr txBox="1">
            <a:spLocks noGrp="1"/>
          </p:cNvSpPr>
          <p:nvPr>
            <p:ph type="title"/>
          </p:nvPr>
        </p:nvSpPr>
        <p:spPr>
          <a:xfrm>
            <a:off x="651164" y="-159327"/>
            <a:ext cx="7617786" cy="1828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000"/>
              <a:buNone/>
            </a:pPr>
            <a:r>
              <a:rPr lang="en" sz="4400"/>
              <a:t>References</a:t>
            </a:r>
            <a:endParaRPr sz="4400"/>
          </a:p>
        </p:txBody>
      </p:sp>
      <p:sp>
        <p:nvSpPr>
          <p:cNvPr id="456" name="Google Shape;456;p51"/>
          <p:cNvSpPr txBox="1">
            <a:spLocks noGrp="1"/>
          </p:cNvSpPr>
          <p:nvPr>
            <p:ph type="body" idx="1"/>
          </p:nvPr>
        </p:nvSpPr>
        <p:spPr>
          <a:xfrm>
            <a:off x="271757" y="1465006"/>
            <a:ext cx="8376600" cy="3578942"/>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1200"/>
              </a:spcBef>
              <a:spcAft>
                <a:spcPts val="0"/>
              </a:spcAft>
              <a:buSzPts val="1400"/>
              <a:buNone/>
            </a:pPr>
            <a:r>
              <a:rPr lang="en" sz="1100" dirty="0" smtClean="0">
                <a:solidFill>
                  <a:srgbClr val="000000"/>
                </a:solidFill>
                <a:latin typeface="Times New Roman"/>
                <a:ea typeface="Times New Roman"/>
                <a:cs typeface="Times New Roman"/>
                <a:sym typeface="Times New Roman"/>
              </a:rPr>
              <a:t>Bean</a:t>
            </a:r>
            <a:r>
              <a:rPr lang="en" sz="1100" dirty="0">
                <a:solidFill>
                  <a:srgbClr val="000000"/>
                </a:solidFill>
                <a:latin typeface="Times New Roman"/>
                <a:ea typeface="Times New Roman"/>
                <a:cs typeface="Times New Roman"/>
                <a:sym typeface="Times New Roman"/>
              </a:rPr>
              <a:t>, M. K., Theriault, E., Grigsby, T., Stewart, M. D., &amp; LaRose, J. G. (2019). A cafeteria personnel intervention to improve the school food </a:t>
            </a:r>
            <a:endParaRPr sz="1100" dirty="0">
              <a:solidFill>
                <a:srgbClr val="000000"/>
              </a:solidFill>
              <a:latin typeface="Times New Roman"/>
              <a:ea typeface="Times New Roman"/>
              <a:cs typeface="Times New Roman"/>
              <a:sym typeface="Times New Roman"/>
            </a:endParaRPr>
          </a:p>
          <a:p>
            <a:pPr marL="0" lvl="0" indent="457200" algn="l" rtl="0">
              <a:lnSpc>
                <a:spcPct val="115000"/>
              </a:lnSpc>
              <a:spcBef>
                <a:spcPts val="0"/>
              </a:spcBef>
              <a:spcAft>
                <a:spcPts val="0"/>
              </a:spcAft>
              <a:buSzPts val="1400"/>
              <a:buNone/>
            </a:pPr>
            <a:r>
              <a:rPr lang="en" sz="1100" dirty="0">
                <a:solidFill>
                  <a:srgbClr val="000000"/>
                </a:solidFill>
                <a:latin typeface="Times New Roman"/>
                <a:ea typeface="Times New Roman"/>
                <a:cs typeface="Times New Roman"/>
                <a:sym typeface="Times New Roman"/>
              </a:rPr>
              <a:t>environment. </a:t>
            </a:r>
            <a:r>
              <a:rPr lang="en" sz="1100" i="1" dirty="0">
                <a:solidFill>
                  <a:srgbClr val="000000"/>
                </a:solidFill>
                <a:latin typeface="Times New Roman"/>
                <a:ea typeface="Times New Roman"/>
                <a:cs typeface="Times New Roman"/>
                <a:sym typeface="Times New Roman"/>
              </a:rPr>
              <a:t>American Journal of Health Behavior</a:t>
            </a:r>
            <a:r>
              <a:rPr lang="en" sz="1100" dirty="0">
                <a:solidFill>
                  <a:srgbClr val="000000"/>
                </a:solidFill>
                <a:latin typeface="Times New Roman"/>
                <a:ea typeface="Times New Roman"/>
                <a:cs typeface="Times New Roman"/>
                <a:sym typeface="Times New Roman"/>
              </a:rPr>
              <a:t>, 43(1), </a:t>
            </a:r>
            <a:r>
              <a:rPr lang="en" sz="1100" dirty="0">
                <a:solidFill>
                  <a:srgbClr val="212121"/>
                </a:solidFill>
                <a:latin typeface="Times New Roman"/>
                <a:ea typeface="Times New Roman"/>
                <a:cs typeface="Times New Roman"/>
                <a:sym typeface="Times New Roman"/>
              </a:rPr>
              <a:t>158-167.</a:t>
            </a:r>
            <a:r>
              <a:rPr lang="en" sz="1100" dirty="0">
                <a:solidFill>
                  <a:srgbClr val="212121"/>
                </a:solidFill>
                <a:uFill>
                  <a:noFill/>
                </a:uFill>
                <a:latin typeface="Times New Roman"/>
                <a:ea typeface="Times New Roman"/>
                <a:cs typeface="Times New Roman"/>
                <a:sym typeface="Times New Roman"/>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a:t>
            </a:r>
            <a:r>
              <a:rPr lang="en" sz="1000" dirty="0">
                <a:solidFill>
                  <a:srgbClr val="212121"/>
                </a:solidFill>
                <a:uFill>
                  <a:noFill/>
                </a:uFill>
                <a:latin typeface="Times New Roman"/>
                <a:ea typeface="Times New Roman"/>
                <a:cs typeface="Times New Roman"/>
                <a:sym typeface="Times New Roman"/>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a:t>
            </a:r>
            <a:r>
              <a:rPr lang="en" sz="1000" dirty="0">
                <a:solidFill>
                  <a:srgbClr val="212121"/>
                </a:solidFill>
                <a:highlight>
                  <a:srgbClr val="FFFFFF"/>
                </a:highlight>
                <a:uFill>
                  <a:noFill/>
                </a:uFill>
                <a:latin typeface="Times New Roman"/>
                <a:ea typeface="Times New Roman"/>
                <a:cs typeface="Times New Roman"/>
                <a:sym typeface="Times New Roman"/>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doi:10.5993/AJHB.43.1.13</a:t>
            </a:r>
            <a:endParaRPr sz="1000" dirty="0">
              <a:solidFill>
                <a:srgbClr val="212121"/>
              </a:solidFill>
              <a:highlight>
                <a:srgbClr val="FFFFFF"/>
              </a:highlight>
              <a:latin typeface="Times New Roman"/>
              <a:ea typeface="Times New Roman"/>
              <a:cs typeface="Times New Roman"/>
              <a:sym typeface="Times New Roman"/>
            </a:endParaRPr>
          </a:p>
          <a:p>
            <a:pPr marL="0" lvl="0" indent="457200" algn="l" rtl="0">
              <a:lnSpc>
                <a:spcPct val="115000"/>
              </a:lnSpc>
              <a:spcBef>
                <a:spcPts val="0"/>
              </a:spcBef>
              <a:spcAft>
                <a:spcPts val="0"/>
              </a:spcAft>
              <a:buSzPts val="1400"/>
              <a:buNone/>
            </a:pPr>
            <a:endParaRPr sz="800" dirty="0">
              <a:solidFill>
                <a:srgbClr val="333333"/>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1100" dirty="0">
                <a:solidFill>
                  <a:srgbClr val="000000"/>
                </a:solidFill>
                <a:highlight>
                  <a:srgbClr val="FFFFFF"/>
                </a:highlight>
                <a:latin typeface="Times New Roman"/>
                <a:ea typeface="Times New Roman"/>
                <a:cs typeface="Times New Roman"/>
                <a:sym typeface="Times New Roman"/>
              </a:rPr>
              <a:t>California Department of Education (2022). </a:t>
            </a:r>
            <a:r>
              <a:rPr lang="en" sz="1100" i="1" dirty="0">
                <a:solidFill>
                  <a:srgbClr val="000000"/>
                </a:solidFill>
                <a:highlight>
                  <a:srgbClr val="FFFFFF"/>
                </a:highlight>
                <a:latin typeface="Times New Roman"/>
                <a:ea typeface="Times New Roman"/>
                <a:cs typeface="Times New Roman"/>
                <a:sym typeface="Times New Roman"/>
              </a:rPr>
              <a:t>California Universal Meals. </a:t>
            </a:r>
            <a:r>
              <a:rPr lang="en" sz="1100" dirty="0">
                <a:solidFill>
                  <a:srgbClr val="000000"/>
                </a:solidFill>
                <a:highlight>
                  <a:srgbClr val="FFFFFF"/>
                </a:highlight>
                <a:latin typeface="Times New Roman"/>
                <a:ea typeface="Times New Roman"/>
                <a:cs typeface="Times New Roman"/>
                <a:sym typeface="Times New Roman"/>
              </a:rPr>
              <a:t>California Department of Education School Nutrition.  School Nutrition. </a:t>
            </a:r>
            <a:endParaRPr sz="1100" dirty="0">
              <a:solidFill>
                <a:srgbClr val="000000"/>
              </a:solidFill>
              <a:highlight>
                <a:srgbClr val="FFFFFF"/>
              </a:highlight>
              <a:latin typeface="Times New Roman"/>
              <a:ea typeface="Times New Roman"/>
              <a:cs typeface="Times New Roman"/>
              <a:sym typeface="Times New Roman"/>
            </a:endParaRPr>
          </a:p>
          <a:p>
            <a:pPr marL="0" lvl="0" indent="457200" algn="l" rtl="0">
              <a:lnSpc>
                <a:spcPct val="115000"/>
              </a:lnSpc>
              <a:spcBef>
                <a:spcPts val="0"/>
              </a:spcBef>
              <a:spcAft>
                <a:spcPts val="0"/>
              </a:spcAft>
              <a:buNone/>
            </a:pPr>
            <a:r>
              <a:rPr lang="en" sz="1100" dirty="0">
                <a:solidFill>
                  <a:srgbClr val="000000"/>
                </a:solidFill>
                <a:highlight>
                  <a:srgbClr val="FFFFFF"/>
                </a:highlight>
                <a:latin typeface="Times New Roman"/>
                <a:ea typeface="Times New Roman"/>
                <a:cs typeface="Times New Roman"/>
                <a:sym typeface="Times New Roman"/>
              </a:rPr>
              <a:t>Retrieved December </a:t>
            </a:r>
            <a:r>
              <a:rPr lang="en" sz="1100" dirty="0">
                <a:solidFill>
                  <a:srgbClr val="000000"/>
                </a:solidFill>
                <a:latin typeface="Times New Roman"/>
                <a:ea typeface="Times New Roman"/>
                <a:cs typeface="Times New Roman"/>
                <a:sym typeface="Times New Roman"/>
              </a:rPr>
              <a:t>10, 2022, from</a:t>
            </a:r>
            <a:r>
              <a:rPr lang="en" sz="1100" dirty="0">
                <a:solidFill>
                  <a:srgbClr val="000000"/>
                </a:solidFill>
                <a:uFill>
                  <a:noFill/>
                </a:uFill>
                <a:latin typeface="Times New Roman"/>
                <a:ea typeface="Times New Roman"/>
                <a:cs typeface="Times New Roman"/>
                <a:sym typeface="Times New Roman"/>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a:t>
            </a:r>
            <a:r>
              <a:rPr lang="en" sz="1100" u="sng" dirty="0">
                <a:solidFill>
                  <a:schemeClr val="hlink"/>
                </a:solidFill>
                <a:latin typeface="Times New Roman"/>
                <a:ea typeface="Times New Roman"/>
                <a:cs typeface="Times New Roman"/>
                <a:sym typeface="Times New Roman"/>
                <a:hlinkClick r:id="rId4"/>
              </a:rPr>
              <a:t>https://</a:t>
            </a:r>
            <a:r>
              <a:rPr lang="en" sz="1100" u="sng" dirty="0" smtClean="0">
                <a:solidFill>
                  <a:schemeClr val="hlink"/>
                </a:solidFill>
                <a:latin typeface="Times New Roman"/>
                <a:ea typeface="Times New Roman"/>
                <a:cs typeface="Times New Roman"/>
                <a:sym typeface="Times New Roman"/>
                <a:hlinkClick r:id="rId4"/>
              </a:rPr>
              <a:t>www.cde.ca.gov/ls/nu/sn/cauniversalmeals.asp</a:t>
            </a:r>
            <a:endParaRPr lang="en" sz="1100" dirty="0">
              <a:solidFill>
                <a:srgbClr val="000000"/>
              </a:solidFill>
              <a:highlight>
                <a:srgbClr val="FFFFFF"/>
              </a:highlight>
              <a:latin typeface="Times New Roman"/>
              <a:ea typeface="Times New Roman"/>
              <a:cs typeface="Times New Roman"/>
              <a:sym typeface="Times New Roman"/>
            </a:endParaRPr>
          </a:p>
          <a:p>
            <a:pPr marL="0" lvl="0" indent="0">
              <a:lnSpc>
                <a:spcPct val="115000"/>
              </a:lnSpc>
              <a:spcBef>
                <a:spcPts val="1200"/>
              </a:spcBef>
              <a:buNone/>
            </a:pPr>
            <a:r>
              <a:rPr lang="en-US" sz="1100" dirty="0" smtClean="0">
                <a:solidFill>
                  <a:srgbClr val="000000"/>
                </a:solidFill>
                <a:latin typeface="Times New Roman"/>
                <a:ea typeface="Times New Roman"/>
                <a:cs typeface="Times New Roman"/>
                <a:sym typeface="Times New Roman"/>
              </a:rPr>
              <a:t>Colombo</a:t>
            </a:r>
            <a:r>
              <a:rPr lang="en-US" sz="1100" dirty="0">
                <a:solidFill>
                  <a:srgbClr val="000000"/>
                </a:solidFill>
                <a:latin typeface="Times New Roman"/>
                <a:ea typeface="Times New Roman"/>
                <a:cs typeface="Times New Roman"/>
                <a:sym typeface="Times New Roman"/>
              </a:rPr>
              <a:t>, P. E., Patterson, E., </a:t>
            </a:r>
            <a:r>
              <a:rPr lang="en-US" sz="1100" dirty="0" err="1">
                <a:solidFill>
                  <a:srgbClr val="000000"/>
                </a:solidFill>
                <a:latin typeface="Times New Roman"/>
                <a:ea typeface="Times New Roman"/>
                <a:cs typeface="Times New Roman"/>
                <a:sym typeface="Times New Roman"/>
              </a:rPr>
              <a:t>Lindroos</a:t>
            </a:r>
            <a:r>
              <a:rPr lang="en-US" sz="1100" dirty="0">
                <a:solidFill>
                  <a:srgbClr val="000000"/>
                </a:solidFill>
                <a:latin typeface="Times New Roman"/>
                <a:ea typeface="Times New Roman"/>
                <a:cs typeface="Times New Roman"/>
                <a:sym typeface="Times New Roman"/>
              </a:rPr>
              <a:t>, A. K., </a:t>
            </a:r>
            <a:r>
              <a:rPr lang="en-US" sz="1100" dirty="0" err="1">
                <a:solidFill>
                  <a:srgbClr val="000000"/>
                </a:solidFill>
                <a:latin typeface="Times New Roman"/>
                <a:ea typeface="Times New Roman"/>
                <a:cs typeface="Times New Roman"/>
                <a:sym typeface="Times New Roman"/>
              </a:rPr>
              <a:t>Parlesak</a:t>
            </a:r>
            <a:r>
              <a:rPr lang="en-US" sz="1100" dirty="0">
                <a:solidFill>
                  <a:srgbClr val="000000"/>
                </a:solidFill>
                <a:latin typeface="Times New Roman"/>
                <a:ea typeface="Times New Roman"/>
                <a:cs typeface="Times New Roman"/>
                <a:sym typeface="Times New Roman"/>
              </a:rPr>
              <a:t>, A., &amp; </a:t>
            </a:r>
            <a:r>
              <a:rPr lang="en-US" sz="1100" dirty="0" err="1">
                <a:solidFill>
                  <a:srgbClr val="000000"/>
                </a:solidFill>
                <a:latin typeface="Times New Roman"/>
                <a:ea typeface="Times New Roman"/>
                <a:cs typeface="Times New Roman"/>
                <a:sym typeface="Times New Roman"/>
              </a:rPr>
              <a:t>Elinder</a:t>
            </a:r>
            <a:r>
              <a:rPr lang="en-US" sz="1100" dirty="0">
                <a:solidFill>
                  <a:srgbClr val="000000"/>
                </a:solidFill>
                <a:latin typeface="Times New Roman"/>
                <a:ea typeface="Times New Roman"/>
                <a:cs typeface="Times New Roman"/>
                <a:sym typeface="Times New Roman"/>
              </a:rPr>
              <a:t>, L. S. (2020). Sustainable and acceptable school meals </a:t>
            </a:r>
            <a:r>
              <a:rPr lang="en-US" sz="1100" dirty="0" smtClean="0">
                <a:solidFill>
                  <a:srgbClr val="000000"/>
                </a:solidFill>
                <a:latin typeface="Times New Roman"/>
                <a:ea typeface="Times New Roman"/>
                <a:cs typeface="Times New Roman"/>
                <a:sym typeface="Times New Roman"/>
              </a:rPr>
              <a:t>through</a:t>
            </a:r>
            <a:endParaRPr lang="en-US" sz="1100" dirty="0">
              <a:solidFill>
                <a:srgbClr val="000000"/>
              </a:solidFill>
              <a:latin typeface="Times New Roman"/>
              <a:ea typeface="Times New Roman"/>
              <a:cs typeface="Times New Roman"/>
              <a:sym typeface="Times New Roman"/>
            </a:endParaRPr>
          </a:p>
          <a:p>
            <a:pPr marL="0" lvl="0" indent="457200">
              <a:buNone/>
            </a:pPr>
            <a:r>
              <a:rPr lang="en-US" sz="1100" dirty="0">
                <a:solidFill>
                  <a:srgbClr val="000000"/>
                </a:solidFill>
                <a:latin typeface="Times New Roman"/>
                <a:ea typeface="Times New Roman"/>
                <a:cs typeface="Times New Roman"/>
                <a:sym typeface="Times New Roman"/>
              </a:rPr>
              <a:t>optimization </a:t>
            </a:r>
            <a:r>
              <a:rPr lang="en-US" sz="1100" dirty="0" smtClean="0">
                <a:solidFill>
                  <a:srgbClr val="000000"/>
                </a:solidFill>
                <a:latin typeface="Times New Roman"/>
                <a:ea typeface="Times New Roman"/>
                <a:cs typeface="Times New Roman"/>
                <a:sym typeface="Times New Roman"/>
              </a:rPr>
              <a:t>analysis</a:t>
            </a:r>
            <a:r>
              <a:rPr lang="en-US" sz="1100" dirty="0">
                <a:solidFill>
                  <a:srgbClr val="000000"/>
                </a:solidFill>
                <a:latin typeface="Times New Roman"/>
                <a:ea typeface="Times New Roman"/>
                <a:cs typeface="Times New Roman"/>
                <a:sym typeface="Times New Roman"/>
              </a:rPr>
              <a:t>: An intervention study. </a:t>
            </a:r>
            <a:r>
              <a:rPr lang="en-US" sz="1100" i="1" dirty="0">
                <a:solidFill>
                  <a:srgbClr val="000000"/>
                </a:solidFill>
                <a:latin typeface="Times New Roman"/>
                <a:ea typeface="Times New Roman"/>
                <a:cs typeface="Times New Roman"/>
                <a:sym typeface="Times New Roman"/>
              </a:rPr>
              <a:t>Nutrition Journal</a:t>
            </a:r>
            <a:r>
              <a:rPr lang="en-US" sz="1100" dirty="0">
                <a:solidFill>
                  <a:srgbClr val="000000"/>
                </a:solidFill>
                <a:latin typeface="Times New Roman"/>
                <a:ea typeface="Times New Roman"/>
                <a:cs typeface="Times New Roman"/>
                <a:sym typeface="Times New Roman"/>
              </a:rPr>
              <a:t>. 19(61), 1-15.</a:t>
            </a:r>
          </a:p>
          <a:p>
            <a:pPr marL="0" lvl="0" indent="0">
              <a:lnSpc>
                <a:spcPct val="115000"/>
              </a:lnSpc>
              <a:spcBef>
                <a:spcPts val="1200"/>
              </a:spcBef>
              <a:buNone/>
            </a:pPr>
            <a:r>
              <a:rPr lang="en-US" sz="1100" dirty="0">
                <a:solidFill>
                  <a:srgbClr val="000000"/>
                </a:solidFill>
                <a:latin typeface="Times New Roman"/>
                <a:ea typeface="Times New Roman"/>
                <a:cs typeface="Times New Roman"/>
                <a:sym typeface="Times New Roman"/>
              </a:rPr>
              <a:t>Crawford, P. B., </a:t>
            </a:r>
            <a:r>
              <a:rPr lang="en-US" sz="1100" dirty="0" err="1">
                <a:solidFill>
                  <a:srgbClr val="000000"/>
                </a:solidFill>
                <a:latin typeface="Times New Roman"/>
                <a:ea typeface="Times New Roman"/>
                <a:cs typeface="Times New Roman"/>
                <a:sym typeface="Times New Roman"/>
              </a:rPr>
              <a:t>Gosliner</a:t>
            </a:r>
            <a:r>
              <a:rPr lang="en-US" sz="1100" dirty="0">
                <a:solidFill>
                  <a:srgbClr val="000000"/>
                </a:solidFill>
                <a:latin typeface="Times New Roman"/>
                <a:ea typeface="Times New Roman"/>
                <a:cs typeface="Times New Roman"/>
                <a:sym typeface="Times New Roman"/>
              </a:rPr>
              <a:t>, W., &amp; </a:t>
            </a:r>
            <a:r>
              <a:rPr lang="en-US" sz="1100" dirty="0" err="1">
                <a:solidFill>
                  <a:srgbClr val="000000"/>
                </a:solidFill>
                <a:latin typeface="Times New Roman"/>
                <a:ea typeface="Times New Roman"/>
                <a:cs typeface="Times New Roman"/>
                <a:sym typeface="Times New Roman"/>
              </a:rPr>
              <a:t>Kayman</a:t>
            </a:r>
            <a:r>
              <a:rPr lang="en-US" sz="1100" dirty="0">
                <a:solidFill>
                  <a:srgbClr val="000000"/>
                </a:solidFill>
                <a:latin typeface="Times New Roman"/>
                <a:ea typeface="Times New Roman"/>
                <a:cs typeface="Times New Roman"/>
                <a:sym typeface="Times New Roman"/>
              </a:rPr>
              <a:t>, H. (2011). The ethical basis for promoting nutritional health in public schools in the United States, </a:t>
            </a:r>
          </a:p>
          <a:p>
            <a:pPr marL="0" lvl="0" indent="457200">
              <a:buNone/>
            </a:pPr>
            <a:r>
              <a:rPr lang="en-US" sz="1100" i="1" dirty="0">
                <a:solidFill>
                  <a:srgbClr val="000000"/>
                </a:solidFill>
                <a:latin typeface="Times New Roman"/>
                <a:ea typeface="Times New Roman"/>
                <a:cs typeface="Times New Roman"/>
                <a:sym typeface="Times New Roman"/>
              </a:rPr>
              <a:t>Preventing Chronic Disease</a:t>
            </a:r>
            <a:r>
              <a:rPr lang="en-US" sz="1100" dirty="0">
                <a:solidFill>
                  <a:srgbClr val="000000"/>
                </a:solidFill>
                <a:latin typeface="Times New Roman"/>
                <a:ea typeface="Times New Roman"/>
                <a:cs typeface="Times New Roman"/>
                <a:sym typeface="Times New Roman"/>
              </a:rPr>
              <a:t>, 8(5), 1-6. </a:t>
            </a:r>
            <a:r>
              <a:rPr lang="en-US" sz="1100" dirty="0">
                <a:solidFill>
                  <a:srgbClr val="000000"/>
                </a:solidFill>
                <a:uFill>
                  <a:noFill/>
                </a:uFill>
                <a:latin typeface="Times New Roman"/>
                <a:ea typeface="Times New Roman"/>
                <a:cs typeface="Times New Roman"/>
                <a:sym typeface="Times New Roman"/>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lc="http://schemas.openxmlformats.org/drawingml/2006/lockedCanvas" val="tx"/>
                    </a:ext>
                  </a:extLst>
                </a:hlinkClick>
              </a:rPr>
              <a:t> </a:t>
            </a:r>
            <a:r>
              <a:rPr lang="en-US" sz="1100" dirty="0">
                <a:solidFill>
                  <a:srgbClr val="000000"/>
                </a:solidFill>
                <a:uFill>
                  <a:noFill/>
                </a:uFill>
                <a:latin typeface="Times New Roman"/>
                <a:ea typeface="Times New Roman"/>
                <a:cs typeface="Times New Roman"/>
                <a:sym typeface="Times New Roman"/>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lc="http://schemas.openxmlformats.org/drawingml/2006/lockedCanvas" val="tx"/>
                    </a:ext>
                  </a:extLst>
                </a:hlinkClick>
              </a:rPr>
              <a:t>https://www.ncbi.nlm.nih.gov/pmc/articles/PMC3181198/pdf/PCD85A98.pdf</a:t>
            </a:r>
            <a:endParaRPr lang="en-US" sz="1100" dirty="0">
              <a:solidFill>
                <a:srgbClr val="000000"/>
              </a:solidFill>
              <a:latin typeface="Times New Roman"/>
              <a:ea typeface="Times New Roman"/>
              <a:cs typeface="Times New Roman"/>
              <a:sym typeface="Times New Roman"/>
            </a:endParaRPr>
          </a:p>
          <a:p>
            <a:pPr marL="0" lvl="0" indent="0">
              <a:lnSpc>
                <a:spcPct val="115000"/>
              </a:lnSpc>
              <a:spcBef>
                <a:spcPts val="1200"/>
              </a:spcBef>
              <a:buNone/>
            </a:pPr>
            <a:r>
              <a:rPr lang="en-US" sz="1100" dirty="0">
                <a:solidFill>
                  <a:srgbClr val="000000"/>
                </a:solidFill>
                <a:latin typeface="Times New Roman"/>
                <a:ea typeface="Times New Roman"/>
                <a:cs typeface="Times New Roman"/>
                <a:sym typeface="Times New Roman"/>
              </a:rPr>
              <a:t>The Edible Schoolyard Project (2021). </a:t>
            </a:r>
            <a:r>
              <a:rPr lang="en-US" sz="1100" i="1" dirty="0">
                <a:solidFill>
                  <a:srgbClr val="000000"/>
                </a:solidFill>
                <a:latin typeface="Times New Roman"/>
                <a:ea typeface="Times New Roman"/>
                <a:cs typeface="Times New Roman"/>
                <a:sym typeface="Times New Roman"/>
              </a:rPr>
              <a:t>Edible schoolyard Berkeley. </a:t>
            </a:r>
            <a:r>
              <a:rPr lang="en-US" sz="1100" u="sng" dirty="0">
                <a:solidFill>
                  <a:srgbClr val="000000"/>
                </a:solidFill>
                <a:latin typeface="Times New Roman"/>
                <a:ea typeface="Times New Roman"/>
                <a:cs typeface="Times New Roman"/>
                <a:sym typeface="Times New Roman"/>
                <a:hlinkClick r:id="rId6"/>
              </a:rPr>
              <a:t>https://</a:t>
            </a:r>
            <a:r>
              <a:rPr lang="en-US" sz="1100" u="sng" dirty="0" smtClean="0">
                <a:solidFill>
                  <a:srgbClr val="000000"/>
                </a:solidFill>
                <a:latin typeface="Times New Roman"/>
                <a:ea typeface="Times New Roman"/>
                <a:cs typeface="Times New Roman"/>
                <a:sym typeface="Times New Roman"/>
                <a:hlinkClick r:id="rId6"/>
              </a:rPr>
              <a:t>edibleschoolyard.org/berkeley</a:t>
            </a:r>
            <a:endParaRPr lang="en-US" sz="1100" u="sng" dirty="0">
              <a:solidFill>
                <a:srgbClr val="000000"/>
              </a:solidFill>
              <a:latin typeface="Times New Roman"/>
              <a:ea typeface="Times New Roman"/>
              <a:cs typeface="Times New Roman"/>
              <a:sym typeface="Times New Roman"/>
            </a:endParaRPr>
          </a:p>
          <a:p>
            <a:pPr marL="0" indent="0">
              <a:buNone/>
            </a:pPr>
            <a:endParaRPr lang="en-US" sz="1100" u="sng" dirty="0" smtClean="0">
              <a:solidFill>
                <a:srgbClr val="000000"/>
              </a:solidFill>
              <a:latin typeface="Times New Roman"/>
              <a:cs typeface="Times New Roman"/>
              <a:sym typeface="Times New Roman"/>
            </a:endParaRPr>
          </a:p>
          <a:p>
            <a:pPr marL="0" indent="0">
              <a:buNone/>
            </a:pPr>
            <a:r>
              <a:rPr lang="en-US" sz="1100" dirty="0" smtClean="0">
                <a:solidFill>
                  <a:schemeClr val="tx2"/>
                </a:solidFill>
                <a:latin typeface="Times New Roman" panose="02020603050405020304" pitchFamily="18" charset="0"/>
                <a:cs typeface="Times New Roman" panose="02020603050405020304" pitchFamily="18" charset="0"/>
              </a:rPr>
              <a:t>Fryar</a:t>
            </a:r>
            <a:r>
              <a:rPr lang="en-US" sz="1100" dirty="0">
                <a:solidFill>
                  <a:schemeClr val="tx2"/>
                </a:solidFill>
                <a:latin typeface="Times New Roman" panose="02020603050405020304" pitchFamily="18" charset="0"/>
                <a:cs typeface="Times New Roman" panose="02020603050405020304" pitchFamily="18" charset="0"/>
              </a:rPr>
              <a:t>, C. D., Carroll, M. D., &amp; </a:t>
            </a:r>
            <a:r>
              <a:rPr lang="en-US" sz="1100" dirty="0" err="1">
                <a:solidFill>
                  <a:schemeClr val="tx2"/>
                </a:solidFill>
                <a:latin typeface="Times New Roman" panose="02020603050405020304" pitchFamily="18" charset="0"/>
                <a:cs typeface="Times New Roman" panose="02020603050405020304" pitchFamily="18" charset="0"/>
              </a:rPr>
              <a:t>Afful</a:t>
            </a:r>
            <a:r>
              <a:rPr lang="en-US" sz="1100" dirty="0">
                <a:solidFill>
                  <a:schemeClr val="tx2"/>
                </a:solidFill>
                <a:latin typeface="Times New Roman" panose="02020603050405020304" pitchFamily="18" charset="0"/>
                <a:cs typeface="Times New Roman" panose="02020603050405020304" pitchFamily="18" charset="0"/>
              </a:rPr>
              <a:t>, J. (2021). Prevalence of overweight, obesity, and </a:t>
            </a:r>
            <a:r>
              <a:rPr lang="en-US" sz="1100" dirty="0" smtClean="0">
                <a:solidFill>
                  <a:schemeClr val="tx2"/>
                </a:solidFill>
                <a:latin typeface="Times New Roman" panose="02020603050405020304" pitchFamily="18" charset="0"/>
                <a:cs typeface="Times New Roman" panose="02020603050405020304" pitchFamily="18" charset="0"/>
              </a:rPr>
              <a:t>severe </a:t>
            </a:r>
            <a:r>
              <a:rPr lang="en-US" sz="1100" dirty="0">
                <a:solidFill>
                  <a:schemeClr val="tx2"/>
                </a:solidFill>
                <a:latin typeface="Times New Roman" panose="02020603050405020304" pitchFamily="18" charset="0"/>
                <a:cs typeface="Times New Roman" panose="02020603050405020304" pitchFamily="18" charset="0"/>
              </a:rPr>
              <a:t>obesity among children and adolescents aged 2-19 </a:t>
            </a:r>
            <a:r>
              <a:rPr lang="en-US" sz="1100" dirty="0">
                <a:solidFill>
                  <a:schemeClr val="tx2"/>
                </a:solidFill>
                <a:latin typeface="Times New Roman" panose="02020603050405020304" pitchFamily="18" charset="0"/>
                <a:cs typeface="Times New Roman" panose="02020603050405020304" pitchFamily="18" charset="0"/>
              </a:rPr>
              <a:t> </a:t>
            </a:r>
            <a:r>
              <a:rPr lang="en-US" sz="1100" dirty="0" smtClean="0">
                <a:solidFill>
                  <a:schemeClr val="tx2"/>
                </a:solidFill>
                <a:latin typeface="Times New Roman" panose="02020603050405020304" pitchFamily="18" charset="0"/>
                <a:cs typeface="Times New Roman" panose="02020603050405020304" pitchFamily="18" charset="0"/>
              </a:rPr>
              <a:t>  </a:t>
            </a:r>
          </a:p>
          <a:p>
            <a:pPr marL="0" indent="0">
              <a:buNone/>
            </a:pPr>
            <a:r>
              <a:rPr lang="en-US" sz="1100" dirty="0">
                <a:solidFill>
                  <a:schemeClr val="tx2"/>
                </a:solidFill>
                <a:latin typeface="Times New Roman" panose="02020603050405020304" pitchFamily="18" charset="0"/>
                <a:cs typeface="Times New Roman" panose="02020603050405020304" pitchFamily="18" charset="0"/>
              </a:rPr>
              <a:t> </a:t>
            </a:r>
            <a:r>
              <a:rPr lang="en-US" sz="1100" dirty="0" smtClean="0">
                <a:solidFill>
                  <a:schemeClr val="tx2"/>
                </a:solidFill>
                <a:latin typeface="Times New Roman" panose="02020603050405020304" pitchFamily="18" charset="0"/>
                <a:cs typeface="Times New Roman" panose="02020603050405020304" pitchFamily="18" charset="0"/>
              </a:rPr>
              <a:t>             years</a:t>
            </a:r>
            <a:r>
              <a:rPr lang="en-US" sz="1100" dirty="0">
                <a:solidFill>
                  <a:schemeClr val="tx2"/>
                </a:solidFill>
                <a:latin typeface="Times New Roman" panose="02020603050405020304" pitchFamily="18" charset="0"/>
                <a:cs typeface="Times New Roman" panose="02020603050405020304" pitchFamily="18" charset="0"/>
              </a:rPr>
              <a:t>: United </a:t>
            </a:r>
            <a:r>
              <a:rPr lang="en-US" sz="1100" dirty="0" smtClean="0">
                <a:solidFill>
                  <a:schemeClr val="tx2"/>
                </a:solidFill>
                <a:latin typeface="Times New Roman" panose="02020603050405020304" pitchFamily="18" charset="0"/>
                <a:cs typeface="Times New Roman" panose="02020603050405020304" pitchFamily="18" charset="0"/>
              </a:rPr>
              <a:t>States, 1963-1965 </a:t>
            </a:r>
            <a:r>
              <a:rPr lang="en-US" sz="1100" dirty="0">
                <a:solidFill>
                  <a:schemeClr val="tx2"/>
                </a:solidFill>
                <a:latin typeface="Times New Roman" panose="02020603050405020304" pitchFamily="18" charset="0"/>
                <a:cs typeface="Times New Roman" panose="02020603050405020304" pitchFamily="18" charset="0"/>
              </a:rPr>
              <a:t>through 2017-2018. </a:t>
            </a:r>
            <a:r>
              <a:rPr lang="en-US" sz="1100" i="1" dirty="0">
                <a:solidFill>
                  <a:schemeClr val="tx2"/>
                </a:solidFill>
                <a:latin typeface="Times New Roman" panose="02020603050405020304" pitchFamily="18" charset="0"/>
                <a:cs typeface="Times New Roman" panose="02020603050405020304" pitchFamily="18" charset="0"/>
              </a:rPr>
              <a:t>National Center for Health Statistics Health E-Stats</a:t>
            </a:r>
            <a:r>
              <a:rPr lang="en-US" sz="1100" dirty="0">
                <a:solidFill>
                  <a:schemeClr val="tx2"/>
                </a:solidFill>
                <a:latin typeface="Times New Roman" panose="02020603050405020304" pitchFamily="18" charset="0"/>
                <a:cs typeface="Times New Roman" panose="02020603050405020304" pitchFamily="18" charset="0"/>
              </a:rPr>
              <a:t>, 1-7. </a:t>
            </a:r>
            <a:r>
              <a:rPr lang="en-US" sz="1100" dirty="0" smtClean="0">
                <a:solidFill>
                  <a:schemeClr val="tx2"/>
                </a:solidFill>
                <a:latin typeface="Times New Roman" panose="02020603050405020304" pitchFamily="18" charset="0"/>
                <a:cs typeface="Times New Roman" panose="02020603050405020304" pitchFamily="18" charset="0"/>
              </a:rPr>
              <a:t>  </a:t>
            </a:r>
          </a:p>
          <a:p>
            <a:pPr marL="0" indent="0">
              <a:buNone/>
            </a:pPr>
            <a:endParaRPr lang="en-US" sz="1100" dirty="0">
              <a:solidFill>
                <a:schemeClr val="tx2"/>
              </a:solidFill>
              <a:latin typeface="Times New Roman" panose="02020603050405020304" pitchFamily="18" charset="0"/>
              <a:cs typeface="Times New Roman" panose="02020603050405020304" pitchFamily="18" charset="0"/>
            </a:endParaRPr>
          </a:p>
          <a:p>
            <a:pPr marL="0" indent="0">
              <a:buNone/>
            </a:pPr>
            <a:r>
              <a:rPr lang="en-US" sz="1100" dirty="0" smtClean="0">
                <a:solidFill>
                  <a:schemeClr val="tx2"/>
                </a:solidFill>
                <a:latin typeface="Times New Roman" panose="02020603050405020304" pitchFamily="18" charset="0"/>
                <a:cs typeface="Times New Roman" panose="02020603050405020304" pitchFamily="18" charset="0"/>
              </a:rPr>
              <a:t>Hales</a:t>
            </a:r>
            <a:r>
              <a:rPr lang="en-US" sz="1100" dirty="0">
                <a:solidFill>
                  <a:schemeClr val="tx2"/>
                </a:solidFill>
                <a:latin typeface="Times New Roman" panose="02020603050405020304" pitchFamily="18" charset="0"/>
                <a:cs typeface="Times New Roman" panose="02020603050405020304" pitchFamily="18" charset="0"/>
              </a:rPr>
              <a:t>, C. M., Carroll, M. D., Fryar, C. D., &amp; Ogden, C. L. (2017). Prevalence of obesity </a:t>
            </a:r>
            <a:r>
              <a:rPr lang="en-US" sz="1100" dirty="0" smtClean="0">
                <a:solidFill>
                  <a:schemeClr val="tx2"/>
                </a:solidFill>
                <a:latin typeface="Times New Roman" panose="02020603050405020304" pitchFamily="18" charset="0"/>
                <a:cs typeface="Times New Roman" panose="02020603050405020304" pitchFamily="18" charset="0"/>
              </a:rPr>
              <a:t>among </a:t>
            </a:r>
            <a:r>
              <a:rPr lang="en-US" sz="1100" dirty="0">
                <a:solidFill>
                  <a:schemeClr val="tx2"/>
                </a:solidFill>
                <a:latin typeface="Times New Roman" panose="02020603050405020304" pitchFamily="18" charset="0"/>
                <a:cs typeface="Times New Roman" panose="02020603050405020304" pitchFamily="18" charset="0"/>
              </a:rPr>
              <a:t>adults and youth: United States, 2015–2016. </a:t>
            </a:r>
            <a:endParaRPr lang="en-US" sz="1100" dirty="0" smtClean="0">
              <a:solidFill>
                <a:schemeClr val="tx2"/>
              </a:solidFill>
              <a:latin typeface="Times New Roman" panose="02020603050405020304" pitchFamily="18" charset="0"/>
              <a:cs typeface="Times New Roman" panose="02020603050405020304" pitchFamily="18" charset="0"/>
            </a:endParaRPr>
          </a:p>
          <a:p>
            <a:pPr marL="0" indent="0">
              <a:buNone/>
            </a:pPr>
            <a:r>
              <a:rPr lang="en-US" sz="1100" i="1" dirty="0">
                <a:solidFill>
                  <a:schemeClr val="tx2"/>
                </a:solidFill>
                <a:latin typeface="Times New Roman" panose="02020603050405020304" pitchFamily="18" charset="0"/>
                <a:cs typeface="Times New Roman" panose="02020603050405020304" pitchFamily="18" charset="0"/>
              </a:rPr>
              <a:t> </a:t>
            </a:r>
            <a:r>
              <a:rPr lang="en-US" sz="1100" i="1" dirty="0" smtClean="0">
                <a:solidFill>
                  <a:schemeClr val="tx2"/>
                </a:solidFill>
                <a:latin typeface="Times New Roman" panose="02020603050405020304" pitchFamily="18" charset="0"/>
                <a:cs typeface="Times New Roman" panose="02020603050405020304" pitchFamily="18" charset="0"/>
              </a:rPr>
              <a:t>             National </a:t>
            </a:r>
            <a:r>
              <a:rPr lang="en-US" sz="1100" i="1" dirty="0">
                <a:solidFill>
                  <a:schemeClr val="tx2"/>
                </a:solidFill>
                <a:latin typeface="Times New Roman" panose="02020603050405020304" pitchFamily="18" charset="0"/>
                <a:cs typeface="Times New Roman" panose="02020603050405020304" pitchFamily="18" charset="0"/>
              </a:rPr>
              <a:t>Center for Health Statistics Data Brief, </a:t>
            </a:r>
            <a:r>
              <a:rPr lang="en-US" sz="1100" dirty="0">
                <a:solidFill>
                  <a:schemeClr val="tx2"/>
                </a:solidFill>
                <a:latin typeface="Times New Roman" panose="02020603050405020304" pitchFamily="18" charset="0"/>
                <a:cs typeface="Times New Roman" panose="02020603050405020304" pitchFamily="18" charset="0"/>
              </a:rPr>
              <a:t>288(1), 1-8. </a:t>
            </a:r>
            <a:r>
              <a:rPr lang="en-US" sz="1100" u="sng" dirty="0">
                <a:solidFill>
                  <a:schemeClr val="tx2"/>
                </a:solidFill>
                <a:latin typeface="Times New Roman" panose="02020603050405020304" pitchFamily="18" charset="0"/>
                <a:cs typeface="Times New Roman" panose="02020603050405020304" pitchFamily="18" charset="0"/>
                <a:hlinkClick r:id="rId7"/>
              </a:rPr>
              <a:t>https://stacks.cdc.gov/view/cdc/49223</a:t>
            </a:r>
            <a:endParaRPr sz="1100" dirty="0">
              <a:solidFill>
                <a:schemeClr val="tx2"/>
              </a:solidFill>
              <a:latin typeface="Times New Roman" panose="02020603050405020304" pitchFamily="18" charset="0"/>
              <a:cs typeface="Times New Roman" panose="02020603050405020304" pitchFamily="18" charset="0"/>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grpSp>
        <p:nvGrpSpPr>
          <p:cNvPr id="457" name="Google Shape;457;p51"/>
          <p:cNvGrpSpPr/>
          <p:nvPr/>
        </p:nvGrpSpPr>
        <p:grpSpPr>
          <a:xfrm rot="-5400000">
            <a:off x="348300" y="191200"/>
            <a:ext cx="662400" cy="1359000"/>
            <a:chOff x="840225" y="0"/>
            <a:chExt cx="662400" cy="1359000"/>
          </a:xfrm>
        </p:grpSpPr>
        <p:sp>
          <p:nvSpPr>
            <p:cNvPr id="458" name="Google Shape;458;p51"/>
            <p:cNvSpPr/>
            <p:nvPr/>
          </p:nvSpPr>
          <p:spPr>
            <a:xfrm rot="5400000">
              <a:off x="395125" y="638700"/>
              <a:ext cx="1359000" cy="81600"/>
            </a:xfrm>
            <a:prstGeom prst="rect">
              <a:avLst/>
            </a:prstGeom>
            <a:solidFill>
              <a:srgbClr val="6AA8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 name="Google Shape;459;p51"/>
            <p:cNvSpPr/>
            <p:nvPr/>
          </p:nvSpPr>
          <p:spPr>
            <a:xfrm rot="5400000">
              <a:off x="588725" y="638700"/>
              <a:ext cx="1359000" cy="81600"/>
            </a:xfrm>
            <a:prstGeom prst="rect">
              <a:avLst/>
            </a:prstGeom>
            <a:solidFill>
              <a:srgbClr val="FE7F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 name="Google Shape;460;p51"/>
            <p:cNvSpPr/>
            <p:nvPr/>
          </p:nvSpPr>
          <p:spPr>
            <a:xfrm rot="5400000">
              <a:off x="201525" y="638700"/>
              <a:ext cx="1359000" cy="816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 name="Google Shape;461;p51"/>
            <p:cNvSpPr/>
            <p:nvPr/>
          </p:nvSpPr>
          <p:spPr>
            <a:xfrm rot="5400000">
              <a:off x="782325" y="638700"/>
              <a:ext cx="1359000" cy="81600"/>
            </a:xfrm>
            <a:prstGeom prst="rect">
              <a:avLst/>
            </a:prstGeom>
            <a:solidFill>
              <a:srgbClr val="EF47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62" name="Google Shape;462;p51"/>
          <p:cNvGrpSpPr/>
          <p:nvPr/>
        </p:nvGrpSpPr>
        <p:grpSpPr>
          <a:xfrm>
            <a:off x="7862200" y="539500"/>
            <a:ext cx="1283010" cy="662400"/>
            <a:chOff x="0" y="539500"/>
            <a:chExt cx="713100" cy="662400"/>
          </a:xfrm>
        </p:grpSpPr>
        <p:sp>
          <p:nvSpPr>
            <p:cNvPr id="463" name="Google Shape;463;p51"/>
            <p:cNvSpPr/>
            <p:nvPr/>
          </p:nvSpPr>
          <p:spPr>
            <a:xfrm>
              <a:off x="0" y="926700"/>
              <a:ext cx="713100" cy="81600"/>
            </a:xfrm>
            <a:prstGeom prst="rect">
              <a:avLst/>
            </a:prstGeom>
            <a:solidFill>
              <a:srgbClr val="6AA8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 name="Google Shape;464;p51"/>
            <p:cNvSpPr/>
            <p:nvPr/>
          </p:nvSpPr>
          <p:spPr>
            <a:xfrm>
              <a:off x="0" y="733100"/>
              <a:ext cx="713100" cy="81600"/>
            </a:xfrm>
            <a:prstGeom prst="rect">
              <a:avLst/>
            </a:prstGeom>
            <a:solidFill>
              <a:srgbClr val="FE7F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 name="Google Shape;465;p51"/>
            <p:cNvSpPr/>
            <p:nvPr/>
          </p:nvSpPr>
          <p:spPr>
            <a:xfrm>
              <a:off x="0" y="1120300"/>
              <a:ext cx="713100" cy="816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 name="Google Shape;466;p51"/>
            <p:cNvSpPr/>
            <p:nvPr/>
          </p:nvSpPr>
          <p:spPr>
            <a:xfrm>
              <a:off x="0" y="539500"/>
              <a:ext cx="713100" cy="81600"/>
            </a:xfrm>
            <a:prstGeom prst="rect">
              <a:avLst/>
            </a:prstGeom>
            <a:solidFill>
              <a:srgbClr val="EF47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53"/>
          <p:cNvSpPr txBox="1">
            <a:spLocks noGrp="1"/>
          </p:cNvSpPr>
          <p:nvPr>
            <p:ph type="title"/>
          </p:nvPr>
        </p:nvSpPr>
        <p:spPr>
          <a:xfrm>
            <a:off x="1016450" y="379650"/>
            <a:ext cx="7252500" cy="934800"/>
          </a:xfrm>
          <a:prstGeom prst="rect">
            <a:avLst/>
          </a:prstGeom>
          <a:noFill/>
          <a:ln>
            <a:noFill/>
          </a:ln>
        </p:spPr>
        <p:txBody>
          <a:bodyPr spcFirstLastPara="1" wrap="square" lIns="91425" tIns="91425" rIns="91425" bIns="91425" anchor="ctr" anchorCtr="0">
            <a:noAutofit/>
          </a:bodyPr>
          <a:lstStyle/>
          <a:p>
            <a:pPr lvl="0" algn="ctr"/>
            <a:r>
              <a:rPr lang="en" sz="4400" dirty="0"/>
              <a:t>References (continued)</a:t>
            </a:r>
            <a:endParaRPr sz="4400" dirty="0"/>
          </a:p>
        </p:txBody>
      </p:sp>
      <p:sp>
        <p:nvSpPr>
          <p:cNvPr id="488" name="Google Shape;488;p53"/>
          <p:cNvSpPr txBox="1">
            <a:spLocks noGrp="1"/>
          </p:cNvSpPr>
          <p:nvPr>
            <p:ph type="body" idx="1"/>
          </p:nvPr>
        </p:nvSpPr>
        <p:spPr>
          <a:xfrm>
            <a:off x="388900" y="1201901"/>
            <a:ext cx="8392800" cy="3863585"/>
          </a:xfrm>
          <a:prstGeom prst="rect">
            <a:avLst/>
          </a:prstGeom>
          <a:noFill/>
          <a:ln>
            <a:solidFill>
              <a:schemeClr val="bg1"/>
            </a:solidFill>
          </a:ln>
        </p:spPr>
        <p:txBody>
          <a:bodyPr spcFirstLastPara="1" wrap="square" lIns="91425" tIns="91425" rIns="91425" bIns="91425" anchor="ctr" anchorCtr="0">
            <a:noAutofit/>
          </a:bodyPr>
          <a:lstStyle/>
          <a:p>
            <a:pPr marL="0" lvl="0" indent="0" algn="l" rtl="0">
              <a:lnSpc>
                <a:spcPct val="115000"/>
              </a:lnSpc>
              <a:spcBef>
                <a:spcPts val="1200"/>
              </a:spcBef>
              <a:spcAft>
                <a:spcPts val="0"/>
              </a:spcAft>
              <a:buSzPts val="1400"/>
              <a:buNone/>
            </a:pPr>
            <a:r>
              <a:rPr lang="en" sz="1100" dirty="0" smtClean="0">
                <a:solidFill>
                  <a:schemeClr val="tx2"/>
                </a:solidFill>
                <a:uFill>
                  <a:noFill/>
                </a:uFill>
                <a:latin typeface="Times New Roman"/>
                <a:ea typeface="Times New Roman"/>
                <a:cs typeface="Times New Roman"/>
                <a:sym typeface="Times New Roman"/>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Joyce</a:t>
            </a:r>
            <a:r>
              <a:rPr lang="en" sz="1100" dirty="0">
                <a:solidFill>
                  <a:schemeClr val="tx2"/>
                </a:solidFill>
                <a:uFill>
                  <a:noFill/>
                </a:uFill>
                <a:latin typeface="Times New Roman"/>
                <a:ea typeface="Times New Roman"/>
                <a:cs typeface="Times New Roman"/>
                <a:sym typeface="Times New Roman"/>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t>
            </a:r>
            <a:r>
              <a:rPr lang="en" sz="1100" dirty="0">
                <a:solidFill>
                  <a:schemeClr val="tx2"/>
                </a:solidFill>
                <a:latin typeface="Times New Roman"/>
                <a:ea typeface="Times New Roman"/>
                <a:cs typeface="Times New Roman"/>
                <a:sym typeface="Times New Roman"/>
              </a:rPr>
              <a:t> J. M.,</a:t>
            </a:r>
            <a:r>
              <a:rPr lang="en" sz="1100" dirty="0">
                <a:solidFill>
                  <a:schemeClr val="tx2"/>
                </a:solidFill>
                <a:uFill>
                  <a:noFill/>
                </a:uFill>
                <a:latin typeface="Times New Roman"/>
                <a:ea typeface="Times New Roman"/>
                <a:cs typeface="Times New Roman"/>
                <a:sym typeface="Times New Roman"/>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Rosenkranz,</a:t>
            </a:r>
            <a:r>
              <a:rPr lang="en" sz="1100" dirty="0">
                <a:solidFill>
                  <a:schemeClr val="tx2"/>
                </a:solidFill>
                <a:latin typeface="Times New Roman"/>
                <a:ea typeface="Times New Roman"/>
                <a:cs typeface="Times New Roman"/>
                <a:sym typeface="Times New Roman"/>
              </a:rPr>
              <a:t> R. R., &amp;</a:t>
            </a:r>
            <a:r>
              <a:rPr lang="en" sz="1100" dirty="0">
                <a:solidFill>
                  <a:schemeClr val="tx2"/>
                </a:solidFill>
                <a:uFill>
                  <a:noFill/>
                </a:uFill>
                <a:latin typeface="Times New Roman"/>
                <a:ea typeface="Times New Roman"/>
                <a:cs typeface="Times New Roman"/>
                <a:sym typeface="Times New Roman"/>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Rosenkranz, S. K. (2018).</a:t>
            </a:r>
            <a:r>
              <a:rPr lang="en" sz="1100" dirty="0">
                <a:solidFill>
                  <a:schemeClr val="tx2"/>
                </a:solidFill>
                <a:latin typeface="Times New Roman"/>
                <a:ea typeface="Times New Roman"/>
                <a:cs typeface="Times New Roman"/>
                <a:sym typeface="Times New Roman"/>
              </a:rPr>
              <a:t> </a:t>
            </a:r>
            <a:r>
              <a:rPr lang="en" sz="1100" dirty="0">
                <a:solidFill>
                  <a:srgbClr val="212121"/>
                </a:solidFill>
                <a:latin typeface="Times New Roman"/>
                <a:ea typeface="Times New Roman"/>
                <a:cs typeface="Times New Roman"/>
                <a:sym typeface="Times New Roman"/>
              </a:rPr>
              <a:t>Variation in nutritional quality of school lunches with implementation of National </a:t>
            </a:r>
            <a:endParaRPr sz="1100" dirty="0">
              <a:solidFill>
                <a:srgbClr val="212121"/>
              </a:solidFill>
              <a:latin typeface="Times New Roman"/>
              <a:ea typeface="Times New Roman"/>
              <a:cs typeface="Times New Roman"/>
              <a:sym typeface="Times New Roman"/>
            </a:endParaRPr>
          </a:p>
          <a:p>
            <a:pPr marL="0" lvl="0" indent="457200" algn="l" rtl="0">
              <a:lnSpc>
                <a:spcPct val="100000"/>
              </a:lnSpc>
              <a:spcBef>
                <a:spcPts val="0"/>
              </a:spcBef>
              <a:spcAft>
                <a:spcPts val="0"/>
              </a:spcAft>
              <a:buSzPts val="1400"/>
              <a:buNone/>
            </a:pPr>
            <a:r>
              <a:rPr lang="en" sz="1100" dirty="0">
                <a:solidFill>
                  <a:srgbClr val="212121"/>
                </a:solidFill>
                <a:latin typeface="Times New Roman"/>
                <a:ea typeface="Times New Roman"/>
                <a:cs typeface="Times New Roman"/>
                <a:sym typeface="Times New Roman"/>
              </a:rPr>
              <a:t>School Lunch Program guidelines. </a:t>
            </a:r>
            <a:r>
              <a:rPr lang="en" sz="1100" i="1" dirty="0">
                <a:solidFill>
                  <a:srgbClr val="212121"/>
                </a:solidFill>
                <a:latin typeface="Times New Roman"/>
                <a:ea typeface="Times New Roman"/>
                <a:cs typeface="Times New Roman"/>
                <a:sym typeface="Times New Roman"/>
              </a:rPr>
              <a:t>Journal of School Health</a:t>
            </a:r>
            <a:r>
              <a:rPr lang="en" sz="1100" dirty="0">
                <a:solidFill>
                  <a:srgbClr val="212121"/>
                </a:solidFill>
                <a:latin typeface="Times New Roman"/>
                <a:ea typeface="Times New Roman"/>
                <a:cs typeface="Times New Roman"/>
                <a:sym typeface="Times New Roman"/>
              </a:rPr>
              <a:t>, 88(9), 636-643.</a:t>
            </a:r>
            <a:r>
              <a:rPr lang="en" sz="1100" dirty="0">
                <a:solidFill>
                  <a:srgbClr val="212121"/>
                </a:solidFill>
                <a:uFill>
                  <a:noFill/>
                </a:uFill>
                <a:latin typeface="Times New Roman"/>
                <a:ea typeface="Times New Roman"/>
                <a:cs typeface="Times New Roman"/>
                <a:sym typeface="Times New Roman"/>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https://doi.org/10.1111/josh.12665</a:t>
            </a:r>
            <a:endParaRPr sz="1100" dirty="0">
              <a:solidFill>
                <a:srgbClr val="212121"/>
              </a:solidFill>
              <a:latin typeface="Times New Roman"/>
              <a:ea typeface="Times New Roman"/>
              <a:cs typeface="Times New Roman"/>
              <a:sym typeface="Times New Roman"/>
            </a:endParaRPr>
          </a:p>
          <a:p>
            <a:pPr marL="0" lvl="0" indent="457200" algn="l" rtl="0">
              <a:lnSpc>
                <a:spcPct val="100000"/>
              </a:lnSpc>
              <a:spcBef>
                <a:spcPts val="0"/>
              </a:spcBef>
              <a:spcAft>
                <a:spcPts val="0"/>
              </a:spcAft>
              <a:buSzPts val="1400"/>
              <a:buNone/>
            </a:pPr>
            <a:endParaRPr sz="1100" dirty="0">
              <a:solidFill>
                <a:srgbClr val="000000"/>
              </a:solidFill>
              <a:latin typeface="Times New Roman"/>
              <a:ea typeface="Times New Roman"/>
              <a:cs typeface="Times New Roman"/>
              <a:sym typeface="Times New Roman"/>
            </a:endParaRPr>
          </a:p>
          <a:p>
            <a:pPr marL="0" lvl="0" indent="0" algn="l" rtl="0">
              <a:spcBef>
                <a:spcPts val="0"/>
              </a:spcBef>
              <a:spcAft>
                <a:spcPts val="0"/>
              </a:spcAft>
              <a:buNone/>
            </a:pPr>
            <a:r>
              <a:rPr lang="en" sz="1100" dirty="0">
                <a:solidFill>
                  <a:srgbClr val="000000"/>
                </a:solidFill>
                <a:latin typeface="Times New Roman"/>
                <a:ea typeface="Times New Roman"/>
                <a:cs typeface="Times New Roman"/>
                <a:sym typeface="Times New Roman"/>
              </a:rPr>
              <a:t>Kahleova, H., Levin, S., &amp; Barnard, N. (2017). Cardio-metabolic benefits of plant-based diets. </a:t>
            </a:r>
            <a:r>
              <a:rPr lang="en" sz="1100" i="1" dirty="0">
                <a:solidFill>
                  <a:srgbClr val="000000"/>
                </a:solidFill>
                <a:latin typeface="Times New Roman"/>
                <a:ea typeface="Times New Roman"/>
                <a:cs typeface="Times New Roman"/>
                <a:sym typeface="Times New Roman"/>
              </a:rPr>
              <a:t>Nutrients</a:t>
            </a:r>
            <a:r>
              <a:rPr lang="en" sz="1100" dirty="0">
                <a:solidFill>
                  <a:srgbClr val="000000"/>
                </a:solidFill>
                <a:latin typeface="Times New Roman"/>
                <a:ea typeface="Times New Roman"/>
                <a:cs typeface="Times New Roman"/>
                <a:sym typeface="Times New Roman"/>
              </a:rPr>
              <a:t>, 9(8), 1-13. </a:t>
            </a:r>
            <a:endParaRPr sz="1100" dirty="0">
              <a:solidFill>
                <a:srgbClr val="000000"/>
              </a:solidFill>
              <a:latin typeface="Times New Roman"/>
              <a:ea typeface="Times New Roman"/>
              <a:cs typeface="Times New Roman"/>
              <a:sym typeface="Times New Roman"/>
            </a:endParaRPr>
          </a:p>
          <a:p>
            <a:pPr marL="0" lvl="0" indent="457200" algn="l" rtl="0">
              <a:spcBef>
                <a:spcPts val="0"/>
              </a:spcBef>
              <a:spcAft>
                <a:spcPts val="0"/>
              </a:spcAft>
              <a:buNone/>
            </a:pPr>
            <a:r>
              <a:rPr lang="en" sz="1100" u="sng" dirty="0">
                <a:solidFill>
                  <a:srgbClr val="4F5671"/>
                </a:solidFill>
                <a:highlight>
                  <a:srgbClr val="FFFFFF"/>
                </a:highlight>
                <a:latin typeface="Times New Roman"/>
                <a:ea typeface="Times New Roman"/>
                <a:cs typeface="Times New Roman"/>
                <a:sym typeface="Times New Roman"/>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a:t>
            </a:r>
            <a:r>
              <a:rPr lang="en" sz="1100" u="sng" dirty="0" smtClean="0">
                <a:solidFill>
                  <a:srgbClr val="4F5671"/>
                </a:solidFill>
                <a:highlight>
                  <a:srgbClr val="FFFFFF"/>
                </a:highlight>
                <a:latin typeface="Times New Roman"/>
                <a:ea typeface="Times New Roman"/>
                <a:cs typeface="Times New Roman"/>
                <a:sym typeface="Times New Roman"/>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doi.org/10.3390/nu9080848</a:t>
            </a:r>
            <a:endParaRPr sz="1100" u="sng" dirty="0">
              <a:solidFill>
                <a:srgbClr val="4F5671"/>
              </a:solidFill>
              <a:highlight>
                <a:srgbClr val="FFFFFF"/>
              </a:highlight>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sz="1100" dirty="0">
              <a:solidFill>
                <a:srgbClr val="000000"/>
              </a:solidFill>
              <a:latin typeface="Times New Roman"/>
              <a:ea typeface="Times New Roman"/>
              <a:cs typeface="Times New Roman"/>
              <a:sym typeface="Times New Roman"/>
            </a:endParaRPr>
          </a:p>
          <a:p>
            <a:pPr marL="0" lvl="0" indent="0">
              <a:lnSpc>
                <a:spcPct val="115000"/>
              </a:lnSpc>
              <a:buNone/>
            </a:pPr>
            <a:r>
              <a:rPr lang="en-US" sz="1100" dirty="0" err="1">
                <a:solidFill>
                  <a:srgbClr val="000000"/>
                </a:solidFill>
                <a:latin typeface="Times New Roman"/>
                <a:ea typeface="Times New Roman"/>
                <a:cs typeface="Times New Roman"/>
                <a:sym typeface="Times New Roman"/>
              </a:rPr>
              <a:t>Khalifa</a:t>
            </a:r>
            <a:r>
              <a:rPr lang="en-US" sz="1100" dirty="0">
                <a:solidFill>
                  <a:srgbClr val="000000"/>
                </a:solidFill>
                <a:latin typeface="Times New Roman"/>
                <a:ea typeface="Times New Roman"/>
                <a:cs typeface="Times New Roman"/>
                <a:sym typeface="Times New Roman"/>
              </a:rPr>
              <a:t>, M. (2019). </a:t>
            </a:r>
            <a:r>
              <a:rPr lang="en-US" sz="1100" i="1" dirty="0">
                <a:solidFill>
                  <a:srgbClr val="000000"/>
                </a:solidFill>
                <a:latin typeface="Times New Roman"/>
                <a:ea typeface="Times New Roman"/>
                <a:cs typeface="Times New Roman"/>
                <a:sym typeface="Times New Roman"/>
              </a:rPr>
              <a:t>Culturally responsive school leadership. </a:t>
            </a:r>
            <a:r>
              <a:rPr lang="en-US" sz="1100" dirty="0">
                <a:solidFill>
                  <a:srgbClr val="000000"/>
                </a:solidFill>
                <a:latin typeface="Times New Roman"/>
                <a:ea typeface="Times New Roman"/>
                <a:cs typeface="Times New Roman"/>
                <a:sym typeface="Times New Roman"/>
              </a:rPr>
              <a:t>Harvard University Press.</a:t>
            </a:r>
          </a:p>
          <a:p>
            <a:pPr marL="0" lvl="0" indent="0">
              <a:lnSpc>
                <a:spcPct val="115000"/>
              </a:lnSpc>
              <a:spcBef>
                <a:spcPts val="1200"/>
              </a:spcBef>
              <a:buNone/>
            </a:pPr>
            <a:r>
              <a:rPr lang="en-US" sz="1100" dirty="0" err="1">
                <a:solidFill>
                  <a:srgbClr val="000000"/>
                </a:solidFill>
                <a:latin typeface="Times New Roman"/>
                <a:ea typeface="Times New Roman"/>
                <a:cs typeface="Times New Roman"/>
                <a:sym typeface="Times New Roman"/>
              </a:rPr>
              <a:t>Lalonde</a:t>
            </a:r>
            <a:r>
              <a:rPr lang="en-US" sz="1100" dirty="0">
                <a:solidFill>
                  <a:srgbClr val="000000"/>
                </a:solidFill>
                <a:latin typeface="Times New Roman"/>
                <a:ea typeface="Times New Roman"/>
                <a:cs typeface="Times New Roman"/>
                <a:sym typeface="Times New Roman"/>
              </a:rPr>
              <a:t>, C. (2014). Raising critique about unhealthy food access among marginalized youth in communities and schools. In J. Hall (Ed.) </a:t>
            </a:r>
          </a:p>
          <a:p>
            <a:pPr marL="0" lvl="0" indent="457200">
              <a:buNone/>
            </a:pPr>
            <a:r>
              <a:rPr lang="en-US" sz="1100" i="1" dirty="0">
                <a:solidFill>
                  <a:srgbClr val="000000"/>
                </a:solidFill>
                <a:latin typeface="Times New Roman"/>
                <a:ea typeface="Times New Roman"/>
                <a:cs typeface="Times New Roman"/>
                <a:sym typeface="Times New Roman"/>
              </a:rPr>
              <a:t>Underprivileged Schoolchildren and the Assault on Dignity: Policy Challenges and Resistance</a:t>
            </a:r>
            <a:r>
              <a:rPr lang="en-US" sz="1100" dirty="0">
                <a:solidFill>
                  <a:srgbClr val="000000"/>
                </a:solidFill>
                <a:latin typeface="Times New Roman"/>
                <a:ea typeface="Times New Roman"/>
                <a:cs typeface="Times New Roman"/>
                <a:sym typeface="Times New Roman"/>
              </a:rPr>
              <a:t>, (1</a:t>
            </a:r>
            <a:r>
              <a:rPr lang="en-US" sz="1100" baseline="30000" dirty="0">
                <a:solidFill>
                  <a:srgbClr val="000000"/>
                </a:solidFill>
                <a:latin typeface="Times New Roman"/>
                <a:ea typeface="Times New Roman"/>
                <a:cs typeface="Times New Roman"/>
                <a:sym typeface="Times New Roman"/>
              </a:rPr>
              <a:t>st</a:t>
            </a:r>
            <a:r>
              <a:rPr lang="en-US" sz="1100" dirty="0">
                <a:solidFill>
                  <a:srgbClr val="000000"/>
                </a:solidFill>
                <a:latin typeface="Times New Roman"/>
                <a:ea typeface="Times New Roman"/>
                <a:cs typeface="Times New Roman"/>
                <a:sym typeface="Times New Roman"/>
              </a:rPr>
              <a:t> ed., pp. 157-172). Routledge.</a:t>
            </a:r>
          </a:p>
          <a:p>
            <a:pPr marL="0" lvl="0" indent="0">
              <a:lnSpc>
                <a:spcPct val="115000"/>
              </a:lnSpc>
              <a:spcBef>
                <a:spcPts val="1200"/>
              </a:spcBef>
              <a:buNone/>
            </a:pPr>
            <a:r>
              <a:rPr lang="en-US" sz="1100" dirty="0">
                <a:solidFill>
                  <a:srgbClr val="000000"/>
                </a:solidFill>
                <a:latin typeface="Times New Roman"/>
                <a:ea typeface="Times New Roman"/>
                <a:cs typeface="Times New Roman"/>
                <a:sym typeface="Times New Roman"/>
              </a:rPr>
              <a:t>Lupinacci, J., </a:t>
            </a:r>
            <a:r>
              <a:rPr lang="en-US" sz="1100" dirty="0" err="1">
                <a:solidFill>
                  <a:srgbClr val="000000"/>
                </a:solidFill>
                <a:latin typeface="Times New Roman"/>
                <a:ea typeface="Times New Roman"/>
                <a:cs typeface="Times New Roman"/>
                <a:sym typeface="Times New Roman"/>
              </a:rPr>
              <a:t>Happel-Parkins</a:t>
            </a:r>
            <a:r>
              <a:rPr lang="en-US" sz="1100" dirty="0">
                <a:solidFill>
                  <a:srgbClr val="000000"/>
                </a:solidFill>
                <a:latin typeface="Times New Roman"/>
                <a:ea typeface="Times New Roman"/>
                <a:cs typeface="Times New Roman"/>
                <a:sym typeface="Times New Roman"/>
              </a:rPr>
              <a:t>, A., &amp; Turner, R. (2019).  Ecocritical pedagogies for teacher education. In M. A. Peters (Ed.), </a:t>
            </a:r>
            <a:r>
              <a:rPr lang="en-US" sz="1100" i="1" dirty="0">
                <a:solidFill>
                  <a:srgbClr val="000000"/>
                </a:solidFill>
                <a:latin typeface="Times New Roman"/>
                <a:ea typeface="Times New Roman"/>
                <a:cs typeface="Times New Roman"/>
                <a:sym typeface="Times New Roman"/>
              </a:rPr>
              <a:t>Encyclopedia of </a:t>
            </a:r>
          </a:p>
          <a:p>
            <a:pPr marL="0" lvl="0" indent="457200">
              <a:buNone/>
            </a:pPr>
            <a:r>
              <a:rPr lang="en-US" sz="1100" i="1" dirty="0">
                <a:solidFill>
                  <a:srgbClr val="000000"/>
                </a:solidFill>
                <a:latin typeface="Times New Roman"/>
                <a:ea typeface="Times New Roman"/>
                <a:cs typeface="Times New Roman"/>
                <a:sym typeface="Times New Roman"/>
              </a:rPr>
              <a:t>Teacher Education</a:t>
            </a:r>
            <a:r>
              <a:rPr lang="en-US" sz="1100" dirty="0">
                <a:solidFill>
                  <a:srgbClr val="000000"/>
                </a:solidFill>
                <a:latin typeface="Times New Roman"/>
                <a:ea typeface="Times New Roman"/>
                <a:cs typeface="Times New Roman"/>
                <a:sym typeface="Times New Roman"/>
              </a:rPr>
              <a:t> (1st ed., p. 2). Springer Nature.</a:t>
            </a:r>
          </a:p>
          <a:p>
            <a:pPr marL="0" lvl="0" indent="0">
              <a:lnSpc>
                <a:spcPct val="115000"/>
              </a:lnSpc>
              <a:spcBef>
                <a:spcPts val="1200"/>
              </a:spcBef>
              <a:buNone/>
            </a:pPr>
            <a:r>
              <a:rPr lang="en-US" sz="1100" dirty="0" err="1">
                <a:solidFill>
                  <a:srgbClr val="000000"/>
                </a:solidFill>
                <a:latin typeface="Times New Roman"/>
                <a:ea typeface="Times New Roman"/>
                <a:cs typeface="Times New Roman"/>
                <a:sym typeface="Times New Roman"/>
              </a:rPr>
              <a:t>McVety</a:t>
            </a:r>
            <a:r>
              <a:rPr lang="en-US" sz="1100" dirty="0">
                <a:solidFill>
                  <a:srgbClr val="000000"/>
                </a:solidFill>
                <a:latin typeface="Times New Roman"/>
                <a:ea typeface="Times New Roman"/>
                <a:cs typeface="Times New Roman"/>
                <a:sym typeface="Times New Roman"/>
              </a:rPr>
              <a:t>, P. J. (2009). </a:t>
            </a:r>
            <a:r>
              <a:rPr lang="en-US" sz="1100" i="1" dirty="0">
                <a:solidFill>
                  <a:srgbClr val="000000"/>
                </a:solidFill>
                <a:latin typeface="Times New Roman"/>
                <a:ea typeface="Times New Roman"/>
                <a:cs typeface="Times New Roman"/>
                <a:sym typeface="Times New Roman"/>
              </a:rPr>
              <a:t>Essential Competencies for Delivering Quality Culinary Arts Programs in United States High Schools </a:t>
            </a:r>
            <a:r>
              <a:rPr lang="en-US" sz="1100" dirty="0">
                <a:solidFill>
                  <a:srgbClr val="000000"/>
                </a:solidFill>
                <a:highlight>
                  <a:srgbClr val="FFFFFF"/>
                </a:highlight>
                <a:latin typeface="Times New Roman"/>
                <a:ea typeface="Times New Roman"/>
                <a:cs typeface="Times New Roman"/>
                <a:sym typeface="Times New Roman"/>
              </a:rPr>
              <a:t>(Publication No. </a:t>
            </a:r>
          </a:p>
          <a:p>
            <a:pPr lvl="0" indent="0">
              <a:lnSpc>
                <a:spcPct val="115000"/>
              </a:lnSpc>
              <a:buNone/>
            </a:pPr>
            <a:r>
              <a:rPr lang="en-US" sz="1100" dirty="0">
                <a:solidFill>
                  <a:srgbClr val="000000"/>
                </a:solidFill>
                <a:highlight>
                  <a:srgbClr val="FFFFFF"/>
                </a:highlight>
                <a:latin typeface="Times New Roman"/>
                <a:ea typeface="Times New Roman"/>
                <a:cs typeface="Times New Roman"/>
                <a:sym typeface="Times New Roman"/>
              </a:rPr>
              <a:t>305160444)</a:t>
            </a:r>
            <a:r>
              <a:rPr lang="en-US" sz="1100" dirty="0">
                <a:solidFill>
                  <a:srgbClr val="000000"/>
                </a:solidFill>
                <a:latin typeface="Times New Roman"/>
                <a:ea typeface="Times New Roman"/>
                <a:cs typeface="Times New Roman"/>
                <a:sym typeface="Times New Roman"/>
              </a:rPr>
              <a:t> [Doctoral dissertation, Johnson &amp; Wales University]. </a:t>
            </a:r>
            <a:r>
              <a:rPr lang="en-US" sz="1100" dirty="0">
                <a:solidFill>
                  <a:srgbClr val="000000"/>
                </a:solidFill>
                <a:highlight>
                  <a:srgbClr val="FFFFFF"/>
                </a:highlight>
                <a:latin typeface="Times New Roman"/>
                <a:ea typeface="Times New Roman"/>
                <a:cs typeface="Times New Roman"/>
                <a:sym typeface="Times New Roman"/>
              </a:rPr>
              <a:t>ProQuest Dissertations &amp; Theses Global. http://search.proquest.com.libaccess.sjlibrary.org/dissertations-theses/essential-competencies-delivering-quality/docview/305160444/se-2?accountid=10361</a:t>
            </a:r>
            <a:endParaRPr sz="1100" dirty="0"/>
          </a:p>
        </p:txBody>
      </p:sp>
      <p:grpSp>
        <p:nvGrpSpPr>
          <p:cNvPr id="489" name="Google Shape;489;p53"/>
          <p:cNvGrpSpPr/>
          <p:nvPr/>
        </p:nvGrpSpPr>
        <p:grpSpPr>
          <a:xfrm rot="-5400000">
            <a:off x="348300" y="191200"/>
            <a:ext cx="662400" cy="1359000"/>
            <a:chOff x="840225" y="0"/>
            <a:chExt cx="662400" cy="1359000"/>
          </a:xfrm>
        </p:grpSpPr>
        <p:sp>
          <p:nvSpPr>
            <p:cNvPr id="490" name="Google Shape;490;p53"/>
            <p:cNvSpPr/>
            <p:nvPr/>
          </p:nvSpPr>
          <p:spPr>
            <a:xfrm rot="5400000">
              <a:off x="395125" y="638700"/>
              <a:ext cx="1359000" cy="81600"/>
            </a:xfrm>
            <a:prstGeom prst="rect">
              <a:avLst/>
            </a:prstGeom>
            <a:solidFill>
              <a:srgbClr val="6AA8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 name="Google Shape;491;p53"/>
            <p:cNvSpPr/>
            <p:nvPr/>
          </p:nvSpPr>
          <p:spPr>
            <a:xfrm rot="5400000">
              <a:off x="588725" y="638700"/>
              <a:ext cx="1359000" cy="81600"/>
            </a:xfrm>
            <a:prstGeom prst="rect">
              <a:avLst/>
            </a:prstGeom>
            <a:solidFill>
              <a:srgbClr val="FE7F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 name="Google Shape;492;p53"/>
            <p:cNvSpPr/>
            <p:nvPr/>
          </p:nvSpPr>
          <p:spPr>
            <a:xfrm rot="5400000">
              <a:off x="201525" y="638700"/>
              <a:ext cx="1359000" cy="816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 name="Google Shape;493;p53"/>
            <p:cNvSpPr/>
            <p:nvPr/>
          </p:nvSpPr>
          <p:spPr>
            <a:xfrm rot="5400000">
              <a:off x="782325" y="638700"/>
              <a:ext cx="1359000" cy="81600"/>
            </a:xfrm>
            <a:prstGeom prst="rect">
              <a:avLst/>
            </a:prstGeom>
            <a:solidFill>
              <a:srgbClr val="EF47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94" name="Google Shape;494;p53"/>
          <p:cNvGrpSpPr/>
          <p:nvPr/>
        </p:nvGrpSpPr>
        <p:grpSpPr>
          <a:xfrm>
            <a:off x="7862200" y="539500"/>
            <a:ext cx="1283010" cy="662400"/>
            <a:chOff x="0" y="539500"/>
            <a:chExt cx="713100" cy="662400"/>
          </a:xfrm>
        </p:grpSpPr>
        <p:sp>
          <p:nvSpPr>
            <p:cNvPr id="495" name="Google Shape;495;p53"/>
            <p:cNvSpPr/>
            <p:nvPr/>
          </p:nvSpPr>
          <p:spPr>
            <a:xfrm>
              <a:off x="0" y="926700"/>
              <a:ext cx="713100" cy="81600"/>
            </a:xfrm>
            <a:prstGeom prst="rect">
              <a:avLst/>
            </a:prstGeom>
            <a:solidFill>
              <a:srgbClr val="6AA8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 name="Google Shape;496;p53"/>
            <p:cNvSpPr/>
            <p:nvPr/>
          </p:nvSpPr>
          <p:spPr>
            <a:xfrm>
              <a:off x="0" y="733100"/>
              <a:ext cx="713100" cy="81600"/>
            </a:xfrm>
            <a:prstGeom prst="rect">
              <a:avLst/>
            </a:prstGeom>
            <a:solidFill>
              <a:srgbClr val="FE7F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 name="Google Shape;497;p53"/>
            <p:cNvSpPr/>
            <p:nvPr/>
          </p:nvSpPr>
          <p:spPr>
            <a:xfrm>
              <a:off x="0" y="1120300"/>
              <a:ext cx="713100" cy="816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 name="Google Shape;498;p53"/>
            <p:cNvSpPr/>
            <p:nvPr/>
          </p:nvSpPr>
          <p:spPr>
            <a:xfrm>
              <a:off x="0" y="539500"/>
              <a:ext cx="713100" cy="81600"/>
            </a:xfrm>
            <a:prstGeom prst="rect">
              <a:avLst/>
            </a:prstGeom>
            <a:solidFill>
              <a:srgbClr val="EF47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55"/>
          <p:cNvSpPr txBox="1">
            <a:spLocks noGrp="1"/>
          </p:cNvSpPr>
          <p:nvPr>
            <p:ph type="title"/>
          </p:nvPr>
        </p:nvSpPr>
        <p:spPr>
          <a:xfrm>
            <a:off x="1518550" y="379650"/>
            <a:ext cx="6750300" cy="934800"/>
          </a:xfrm>
          <a:prstGeom prst="rect">
            <a:avLst/>
          </a:prstGeom>
          <a:noFill/>
          <a:ln>
            <a:noFill/>
          </a:ln>
        </p:spPr>
        <p:txBody>
          <a:bodyPr spcFirstLastPara="1" wrap="square" lIns="91425" tIns="91425" rIns="91425" bIns="91425" anchor="ctr" anchorCtr="0">
            <a:noAutofit/>
          </a:bodyPr>
          <a:lstStyle/>
          <a:p>
            <a:pPr lvl="0" algn="ctr"/>
            <a:r>
              <a:rPr lang="en" sz="4400" dirty="0"/>
              <a:t>References (continued)</a:t>
            </a:r>
            <a:endParaRPr sz="4400" dirty="0"/>
          </a:p>
        </p:txBody>
      </p:sp>
      <p:sp>
        <p:nvSpPr>
          <p:cNvPr id="520" name="Google Shape;520;p55"/>
          <p:cNvSpPr txBox="1">
            <a:spLocks noGrp="1"/>
          </p:cNvSpPr>
          <p:nvPr>
            <p:ph type="body" idx="1"/>
          </p:nvPr>
        </p:nvSpPr>
        <p:spPr>
          <a:xfrm>
            <a:off x="476256" y="1313900"/>
            <a:ext cx="8229600" cy="3617768"/>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100" dirty="0">
                <a:solidFill>
                  <a:srgbClr val="3A3A3A"/>
                </a:solidFill>
                <a:highlight>
                  <a:srgbClr val="FFFFFF"/>
                </a:highlight>
                <a:latin typeface="Times New Roman"/>
                <a:ea typeface="Times New Roman"/>
                <a:cs typeface="Times New Roman"/>
                <a:sym typeface="Times New Roman"/>
              </a:rPr>
              <a:t>Molteni, R. Barnard, R., Ying, Z., Roberts, C., &amp; Gómez-Pinilla, F. (2002). A high-fat, refined sugar diet reduces hippocampal brain-derived </a:t>
            </a:r>
            <a:endParaRPr sz="1100" dirty="0">
              <a:solidFill>
                <a:srgbClr val="3A3A3A"/>
              </a:solidFill>
              <a:highlight>
                <a:srgbClr val="FFFFFF"/>
              </a:highlight>
              <a:latin typeface="Times New Roman"/>
              <a:ea typeface="Times New Roman"/>
              <a:cs typeface="Times New Roman"/>
              <a:sym typeface="Times New Roman"/>
            </a:endParaRPr>
          </a:p>
          <a:p>
            <a:pPr marL="0" lvl="0" indent="457200" algn="l" rtl="0">
              <a:lnSpc>
                <a:spcPct val="115000"/>
              </a:lnSpc>
              <a:spcBef>
                <a:spcPts val="0"/>
              </a:spcBef>
              <a:spcAft>
                <a:spcPts val="0"/>
              </a:spcAft>
              <a:buNone/>
            </a:pPr>
            <a:r>
              <a:rPr lang="en" sz="1100" dirty="0">
                <a:solidFill>
                  <a:srgbClr val="3A3A3A"/>
                </a:solidFill>
                <a:highlight>
                  <a:srgbClr val="FFFFFF"/>
                </a:highlight>
                <a:latin typeface="Times New Roman"/>
                <a:ea typeface="Times New Roman"/>
                <a:cs typeface="Times New Roman"/>
                <a:sym typeface="Times New Roman"/>
              </a:rPr>
              <a:t>neurotrophic factor, neuronal plasticity, and learning. </a:t>
            </a:r>
            <a:r>
              <a:rPr lang="en" sz="1100" i="1" dirty="0">
                <a:solidFill>
                  <a:srgbClr val="3A3A3A"/>
                </a:solidFill>
                <a:highlight>
                  <a:srgbClr val="FFFFFF"/>
                </a:highlight>
                <a:latin typeface="Times New Roman"/>
                <a:ea typeface="Times New Roman"/>
                <a:cs typeface="Times New Roman"/>
                <a:sym typeface="Times New Roman"/>
              </a:rPr>
              <a:t>Neuroscience</a:t>
            </a:r>
            <a:r>
              <a:rPr lang="en" sz="1100" dirty="0">
                <a:solidFill>
                  <a:srgbClr val="3A3A3A"/>
                </a:solidFill>
                <a:highlight>
                  <a:srgbClr val="FFFFFF"/>
                </a:highlight>
                <a:latin typeface="Times New Roman"/>
                <a:ea typeface="Times New Roman"/>
                <a:cs typeface="Times New Roman"/>
                <a:sym typeface="Times New Roman"/>
              </a:rPr>
              <a:t>, </a:t>
            </a:r>
            <a:r>
              <a:rPr lang="en" sz="1100" i="1" dirty="0">
                <a:solidFill>
                  <a:srgbClr val="3A3A3A"/>
                </a:solidFill>
                <a:highlight>
                  <a:srgbClr val="FFFFFF"/>
                </a:highlight>
                <a:latin typeface="Times New Roman"/>
                <a:ea typeface="Times New Roman"/>
                <a:cs typeface="Times New Roman"/>
                <a:sym typeface="Times New Roman"/>
              </a:rPr>
              <a:t>112</a:t>
            </a:r>
            <a:r>
              <a:rPr lang="en" sz="1100" dirty="0">
                <a:solidFill>
                  <a:srgbClr val="3A3A3A"/>
                </a:solidFill>
                <a:highlight>
                  <a:srgbClr val="FFFFFF"/>
                </a:highlight>
                <a:latin typeface="Times New Roman"/>
                <a:ea typeface="Times New Roman"/>
                <a:cs typeface="Times New Roman"/>
                <a:sym typeface="Times New Roman"/>
              </a:rPr>
              <a:t>(4), 803–814.</a:t>
            </a:r>
            <a:r>
              <a:rPr lang="en" sz="1100" dirty="0">
                <a:solidFill>
                  <a:srgbClr val="3A3A3A"/>
                </a:solidFill>
                <a:highlight>
                  <a:srgbClr val="FFFFFF"/>
                </a:highlight>
                <a:uFill>
                  <a:noFill/>
                </a:uFill>
                <a:latin typeface="Times New Roman"/>
                <a:ea typeface="Times New Roman"/>
                <a:cs typeface="Times New Roman"/>
                <a:sym typeface="Times New Roman"/>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a:t>
            </a:r>
            <a:r>
              <a:rPr lang="en" sz="1100" u="sng" dirty="0">
                <a:solidFill>
                  <a:schemeClr val="hlink"/>
                </a:solidFill>
                <a:highlight>
                  <a:srgbClr val="FFFFFF"/>
                </a:highlight>
                <a:latin typeface="Times New Roman"/>
                <a:ea typeface="Times New Roman"/>
                <a:cs typeface="Times New Roman"/>
                <a:sym typeface="Times New Roman"/>
                <a:hlinkClick r:id="rId3"/>
              </a:rPr>
              <a:t>https://doi.org/10.1016/S0306-4522(02)00123-9</a:t>
            </a:r>
            <a:endParaRPr sz="1100" u="sng" dirty="0">
              <a:solidFill>
                <a:schemeClr val="hlink"/>
              </a:solidFill>
              <a:highlight>
                <a:srgbClr val="FFFFFF"/>
              </a:highlight>
              <a:latin typeface="Times New Roman"/>
              <a:ea typeface="Times New Roman"/>
              <a:cs typeface="Times New Roman"/>
              <a:sym typeface="Times New Roman"/>
            </a:endParaRPr>
          </a:p>
          <a:p>
            <a:pPr marL="0" lvl="0" indent="0" algn="l" rtl="0">
              <a:lnSpc>
                <a:spcPct val="115000"/>
              </a:lnSpc>
              <a:spcBef>
                <a:spcPts val="1200"/>
              </a:spcBef>
              <a:spcAft>
                <a:spcPts val="0"/>
              </a:spcAft>
              <a:buSzPts val="1400"/>
              <a:buNone/>
            </a:pPr>
            <a:r>
              <a:rPr lang="en" sz="1100" dirty="0" smtClean="0">
                <a:solidFill>
                  <a:srgbClr val="000000"/>
                </a:solidFill>
                <a:highlight>
                  <a:srgbClr val="FFFFFF"/>
                </a:highlight>
                <a:latin typeface="Times New Roman"/>
                <a:ea typeface="Times New Roman"/>
                <a:cs typeface="Times New Roman"/>
                <a:sym typeface="Times New Roman"/>
              </a:rPr>
              <a:t>Munoz</a:t>
            </a:r>
            <a:r>
              <a:rPr lang="en" sz="1100" dirty="0">
                <a:solidFill>
                  <a:srgbClr val="000000"/>
                </a:solidFill>
                <a:highlight>
                  <a:srgbClr val="FFFFFF"/>
                </a:highlight>
                <a:latin typeface="Times New Roman"/>
                <a:ea typeface="Times New Roman"/>
                <a:cs typeface="Times New Roman"/>
                <a:sym typeface="Times New Roman"/>
              </a:rPr>
              <a:t>, I., Colacino, J. A., Lewis, R. C., Arthur, A. E., Meeker, J. D., &amp; Ferguson, K. K. (2018). Associations between school lunch </a:t>
            </a:r>
            <a:endParaRPr sz="1100" dirty="0">
              <a:solidFill>
                <a:srgbClr val="000000"/>
              </a:solidFill>
              <a:highlight>
                <a:srgbClr val="FFFFFF"/>
              </a:highlight>
              <a:latin typeface="Times New Roman"/>
              <a:ea typeface="Times New Roman"/>
              <a:cs typeface="Times New Roman"/>
              <a:sym typeface="Times New Roman"/>
            </a:endParaRPr>
          </a:p>
          <a:p>
            <a:pPr marL="457200" lvl="0" indent="0" algn="l" rtl="0">
              <a:lnSpc>
                <a:spcPct val="100000"/>
              </a:lnSpc>
              <a:spcBef>
                <a:spcPts val="0"/>
              </a:spcBef>
              <a:spcAft>
                <a:spcPts val="0"/>
              </a:spcAft>
              <a:buSzPts val="1400"/>
              <a:buNone/>
            </a:pPr>
            <a:r>
              <a:rPr lang="en" sz="1100" dirty="0">
                <a:solidFill>
                  <a:srgbClr val="000000"/>
                </a:solidFill>
                <a:highlight>
                  <a:srgbClr val="FFFFFF"/>
                </a:highlight>
                <a:latin typeface="Times New Roman"/>
                <a:ea typeface="Times New Roman"/>
                <a:cs typeface="Times New Roman"/>
                <a:sym typeface="Times New Roman"/>
              </a:rPr>
              <a:t>consumption and urinary phthalate metabolite concentrations in US children and adolescents:  Results from NHANES 2003-2014. </a:t>
            </a:r>
            <a:r>
              <a:rPr lang="en" sz="1100" i="1" dirty="0">
                <a:solidFill>
                  <a:srgbClr val="000000"/>
                </a:solidFill>
                <a:highlight>
                  <a:srgbClr val="FFFFFF"/>
                </a:highlight>
                <a:latin typeface="Times New Roman"/>
                <a:ea typeface="Times New Roman"/>
                <a:cs typeface="Times New Roman"/>
                <a:sym typeface="Times New Roman"/>
              </a:rPr>
              <a:t>Environment International, </a:t>
            </a:r>
            <a:r>
              <a:rPr lang="en" sz="1100" dirty="0">
                <a:solidFill>
                  <a:srgbClr val="000000"/>
                </a:solidFill>
                <a:highlight>
                  <a:srgbClr val="FFFFFF"/>
                </a:highlight>
                <a:latin typeface="Times New Roman"/>
                <a:ea typeface="Times New Roman"/>
                <a:cs typeface="Times New Roman"/>
                <a:sym typeface="Times New Roman"/>
              </a:rPr>
              <a:t>121(1), 287-295.</a:t>
            </a:r>
            <a:endParaRPr sz="1100" dirty="0">
              <a:solidFill>
                <a:srgbClr val="000000"/>
              </a:solidFill>
              <a:highlight>
                <a:srgbClr val="FFFFFF"/>
              </a:highlight>
              <a:latin typeface="Times New Roman"/>
              <a:ea typeface="Times New Roman"/>
              <a:cs typeface="Times New Roman"/>
              <a:sym typeface="Times New Roman"/>
            </a:endParaRPr>
          </a:p>
          <a:p>
            <a:pPr marL="457200" lvl="0" indent="0" algn="l" rtl="0">
              <a:lnSpc>
                <a:spcPct val="100000"/>
              </a:lnSpc>
              <a:spcBef>
                <a:spcPts val="0"/>
              </a:spcBef>
              <a:spcAft>
                <a:spcPts val="0"/>
              </a:spcAft>
              <a:buSzPts val="1400"/>
              <a:buNone/>
            </a:pPr>
            <a:endParaRPr sz="1100" dirty="0">
              <a:solidFill>
                <a:srgbClr val="000000"/>
              </a:solidFill>
              <a:highlight>
                <a:srgbClr val="FFFFFF"/>
              </a:highlight>
              <a:latin typeface="Times New Roman"/>
              <a:ea typeface="Times New Roman"/>
              <a:cs typeface="Times New Roman"/>
              <a:sym typeface="Times New Roman"/>
            </a:endParaRPr>
          </a:p>
          <a:p>
            <a:pPr marL="0" lvl="0" indent="0" algn="l" rtl="0">
              <a:lnSpc>
                <a:spcPct val="100000"/>
              </a:lnSpc>
              <a:spcBef>
                <a:spcPts val="0"/>
              </a:spcBef>
              <a:spcAft>
                <a:spcPts val="0"/>
              </a:spcAft>
              <a:buNone/>
            </a:pPr>
            <a:r>
              <a:rPr lang="en" sz="1100" dirty="0">
                <a:solidFill>
                  <a:srgbClr val="000000"/>
                </a:solidFill>
                <a:latin typeface="Times New Roman"/>
                <a:ea typeface="Times New Roman"/>
                <a:cs typeface="Times New Roman"/>
                <a:sym typeface="Times New Roman"/>
              </a:rPr>
              <a:t>Neely</a:t>
            </a:r>
            <a:r>
              <a:rPr lang="en" sz="1100" dirty="0">
                <a:solidFill>
                  <a:srgbClr val="3A3A3A"/>
                </a:solidFill>
                <a:highlight>
                  <a:srgbClr val="FFFFFF"/>
                </a:highlight>
                <a:latin typeface="Times New Roman"/>
                <a:ea typeface="Times New Roman"/>
                <a:cs typeface="Times New Roman"/>
                <a:sym typeface="Times New Roman"/>
              </a:rPr>
              <a:t>, E., Walton, M., &amp; Stephens, C. (2015). Building school connectedness through shared lunches. </a:t>
            </a:r>
            <a:r>
              <a:rPr lang="en" sz="1100" i="1" dirty="0">
                <a:solidFill>
                  <a:srgbClr val="3A3A3A"/>
                </a:solidFill>
                <a:highlight>
                  <a:srgbClr val="FFFFFF"/>
                </a:highlight>
                <a:latin typeface="Times New Roman"/>
                <a:ea typeface="Times New Roman"/>
                <a:cs typeface="Times New Roman"/>
                <a:sym typeface="Times New Roman"/>
              </a:rPr>
              <a:t>Health Education</a:t>
            </a:r>
            <a:r>
              <a:rPr lang="en" sz="1100" dirty="0">
                <a:solidFill>
                  <a:srgbClr val="3A3A3A"/>
                </a:solidFill>
                <a:highlight>
                  <a:srgbClr val="FFFFFF"/>
                </a:highlight>
                <a:latin typeface="Times New Roman"/>
                <a:ea typeface="Times New Roman"/>
                <a:cs typeface="Times New Roman"/>
                <a:sym typeface="Times New Roman"/>
              </a:rPr>
              <a:t>, </a:t>
            </a:r>
            <a:r>
              <a:rPr lang="en" sz="1100" i="1" dirty="0">
                <a:solidFill>
                  <a:srgbClr val="3A3A3A"/>
                </a:solidFill>
                <a:highlight>
                  <a:srgbClr val="FFFFFF"/>
                </a:highlight>
                <a:latin typeface="Times New Roman"/>
                <a:ea typeface="Times New Roman"/>
                <a:cs typeface="Times New Roman"/>
                <a:sym typeface="Times New Roman"/>
              </a:rPr>
              <a:t>115</a:t>
            </a:r>
            <a:r>
              <a:rPr lang="en" sz="1100" dirty="0">
                <a:solidFill>
                  <a:srgbClr val="3A3A3A"/>
                </a:solidFill>
                <a:highlight>
                  <a:srgbClr val="FFFFFF"/>
                </a:highlight>
                <a:latin typeface="Times New Roman"/>
                <a:ea typeface="Times New Roman"/>
                <a:cs typeface="Times New Roman"/>
                <a:sym typeface="Times New Roman"/>
              </a:rPr>
              <a:t>(6), 554–569.  </a:t>
            </a:r>
            <a:endParaRPr sz="1100" dirty="0">
              <a:solidFill>
                <a:srgbClr val="3A3A3A"/>
              </a:solidFill>
              <a:highlight>
                <a:srgbClr val="FFFFFF"/>
              </a:highlight>
              <a:latin typeface="Times New Roman"/>
              <a:ea typeface="Times New Roman"/>
              <a:cs typeface="Times New Roman"/>
              <a:sym typeface="Times New Roman"/>
            </a:endParaRPr>
          </a:p>
          <a:p>
            <a:pPr marL="0" lvl="0" indent="457200" algn="l" rtl="0">
              <a:lnSpc>
                <a:spcPct val="100000"/>
              </a:lnSpc>
              <a:spcBef>
                <a:spcPts val="0"/>
              </a:spcBef>
              <a:spcAft>
                <a:spcPts val="0"/>
              </a:spcAft>
              <a:buNone/>
            </a:pPr>
            <a:r>
              <a:rPr lang="en" sz="1100" dirty="0">
                <a:solidFill>
                  <a:srgbClr val="3A3A3A"/>
                </a:solidFill>
                <a:highlight>
                  <a:srgbClr val="FFFFFF"/>
                </a:highlight>
                <a:latin typeface="Times New Roman"/>
                <a:ea typeface="Times New Roman"/>
                <a:cs typeface="Times New Roman"/>
                <a:sym typeface="Times New Roman"/>
              </a:rPr>
              <a:t>https://doi.org/10.1108/HE-08-2014-0085</a:t>
            </a:r>
            <a:endParaRPr sz="1100" dirty="0">
              <a:solidFill>
                <a:srgbClr val="000000"/>
              </a:solidFill>
              <a:highlight>
                <a:srgbClr val="FFFFFF"/>
              </a:highlight>
              <a:latin typeface="Times New Roman"/>
              <a:ea typeface="Times New Roman"/>
              <a:cs typeface="Times New Roman"/>
              <a:sym typeface="Times New Roman"/>
            </a:endParaRPr>
          </a:p>
          <a:p>
            <a:pPr marL="0" lvl="0" indent="0" algn="l" rtl="0">
              <a:lnSpc>
                <a:spcPct val="115000"/>
              </a:lnSpc>
              <a:spcBef>
                <a:spcPts val="1200"/>
              </a:spcBef>
              <a:spcAft>
                <a:spcPts val="0"/>
              </a:spcAft>
              <a:buSzPts val="1400"/>
              <a:buNone/>
            </a:pPr>
            <a:r>
              <a:rPr lang="en" sz="1100" dirty="0">
                <a:solidFill>
                  <a:srgbClr val="000000"/>
                </a:solidFill>
                <a:highlight>
                  <a:srgbClr val="FFFFFF"/>
                </a:highlight>
                <a:latin typeface="Times New Roman"/>
                <a:ea typeface="Times New Roman"/>
                <a:cs typeface="Times New Roman"/>
                <a:sym typeface="Times New Roman"/>
              </a:rPr>
              <a:t>Nestle, M. (2013). </a:t>
            </a:r>
            <a:r>
              <a:rPr lang="en" sz="1100" i="1" dirty="0">
                <a:solidFill>
                  <a:srgbClr val="000000"/>
                </a:solidFill>
                <a:highlight>
                  <a:srgbClr val="FFFFFF"/>
                </a:highlight>
                <a:latin typeface="Times New Roman"/>
                <a:ea typeface="Times New Roman"/>
                <a:cs typeface="Times New Roman"/>
                <a:sym typeface="Times New Roman"/>
              </a:rPr>
              <a:t>Food politics: How the food industry influences nutrition and health </a:t>
            </a:r>
            <a:r>
              <a:rPr lang="en" sz="1100" dirty="0">
                <a:solidFill>
                  <a:srgbClr val="000000"/>
                </a:solidFill>
                <a:highlight>
                  <a:srgbClr val="FFFFFF"/>
                </a:highlight>
                <a:latin typeface="Times New Roman"/>
                <a:ea typeface="Times New Roman"/>
                <a:cs typeface="Times New Roman"/>
                <a:sym typeface="Times New Roman"/>
              </a:rPr>
              <a:t>(3</a:t>
            </a:r>
            <a:r>
              <a:rPr lang="en" sz="1100" baseline="30000" dirty="0">
                <a:solidFill>
                  <a:srgbClr val="000000"/>
                </a:solidFill>
                <a:highlight>
                  <a:srgbClr val="FFFFFF"/>
                </a:highlight>
                <a:latin typeface="Times New Roman"/>
                <a:ea typeface="Times New Roman"/>
                <a:cs typeface="Times New Roman"/>
                <a:sym typeface="Times New Roman"/>
              </a:rPr>
              <a:t>rd</a:t>
            </a:r>
            <a:r>
              <a:rPr lang="en" sz="1100" dirty="0">
                <a:solidFill>
                  <a:srgbClr val="000000"/>
                </a:solidFill>
                <a:highlight>
                  <a:srgbClr val="FFFFFF"/>
                </a:highlight>
                <a:latin typeface="Times New Roman"/>
                <a:ea typeface="Times New Roman"/>
                <a:cs typeface="Times New Roman"/>
                <a:sym typeface="Times New Roman"/>
              </a:rPr>
              <a:t> ed.). University of California Press.</a:t>
            </a:r>
            <a:endParaRPr sz="1100" dirty="0">
              <a:solidFill>
                <a:srgbClr val="000000"/>
              </a:solidFill>
              <a:highlight>
                <a:srgbClr val="FFFFFF"/>
              </a:highlight>
              <a:latin typeface="Times New Roman"/>
              <a:ea typeface="Times New Roman"/>
              <a:cs typeface="Times New Roman"/>
              <a:sym typeface="Times New Roman"/>
            </a:endParaRPr>
          </a:p>
          <a:p>
            <a:pPr marL="0" lvl="0" indent="0" algn="l" rtl="0">
              <a:lnSpc>
                <a:spcPct val="115000"/>
              </a:lnSpc>
              <a:spcBef>
                <a:spcPts val="1200"/>
              </a:spcBef>
              <a:spcAft>
                <a:spcPts val="0"/>
              </a:spcAft>
              <a:buSzPts val="1400"/>
              <a:buNone/>
            </a:pPr>
            <a:r>
              <a:rPr lang="en" sz="1100" dirty="0">
                <a:solidFill>
                  <a:srgbClr val="000000"/>
                </a:solidFill>
                <a:latin typeface="Times New Roman"/>
                <a:ea typeface="Times New Roman"/>
                <a:cs typeface="Times New Roman"/>
                <a:sym typeface="Times New Roman"/>
              </a:rPr>
              <a:t>Nollen, N. L., Befort, C. A., Snow, P., Daley, C. M., Ellerbeck, E., &amp; Ahluwalia, J. S. (2007). The school food environment and adolescent </a:t>
            </a:r>
            <a:endParaRPr sz="1100" dirty="0">
              <a:solidFill>
                <a:srgbClr val="000000"/>
              </a:solidFill>
              <a:latin typeface="Times New Roman"/>
              <a:ea typeface="Times New Roman"/>
              <a:cs typeface="Times New Roman"/>
              <a:sym typeface="Times New Roman"/>
            </a:endParaRPr>
          </a:p>
          <a:p>
            <a:pPr marL="457200" lvl="0" indent="0" algn="l" rtl="0">
              <a:lnSpc>
                <a:spcPct val="100000"/>
              </a:lnSpc>
              <a:spcBef>
                <a:spcPts val="0"/>
              </a:spcBef>
              <a:spcAft>
                <a:spcPts val="0"/>
              </a:spcAft>
              <a:buSzPts val="1400"/>
              <a:buNone/>
            </a:pPr>
            <a:r>
              <a:rPr lang="en" sz="1100" dirty="0">
                <a:solidFill>
                  <a:srgbClr val="000000"/>
                </a:solidFill>
                <a:latin typeface="Times New Roman"/>
                <a:ea typeface="Times New Roman"/>
                <a:cs typeface="Times New Roman"/>
                <a:sym typeface="Times New Roman"/>
              </a:rPr>
              <a:t>obesity: Qualitative insights from high school principals and food service personnel. </a:t>
            </a:r>
            <a:r>
              <a:rPr lang="en" sz="1100" i="1" dirty="0">
                <a:solidFill>
                  <a:srgbClr val="000000"/>
                </a:solidFill>
                <a:latin typeface="Times New Roman"/>
                <a:ea typeface="Times New Roman"/>
                <a:cs typeface="Times New Roman"/>
                <a:sym typeface="Times New Roman"/>
              </a:rPr>
              <a:t>International Journal of Behavioral Nutrition and Physical Activity</a:t>
            </a:r>
            <a:r>
              <a:rPr lang="en" sz="1100" dirty="0">
                <a:solidFill>
                  <a:srgbClr val="000000"/>
                </a:solidFill>
                <a:latin typeface="Times New Roman"/>
                <a:ea typeface="Times New Roman"/>
                <a:cs typeface="Times New Roman"/>
                <a:sym typeface="Times New Roman"/>
              </a:rPr>
              <a:t>, 4(18), 1-12. </a:t>
            </a:r>
            <a:r>
              <a:rPr lang="en" sz="1100" dirty="0">
                <a:solidFill>
                  <a:srgbClr val="000000"/>
                </a:solidFill>
                <a:latin typeface="Times New Roman"/>
                <a:ea typeface="Times New Roman"/>
                <a:cs typeface="Times New Roman"/>
                <a:sym typeface="Times New Roman"/>
                <a:hlinkClick r:id="rId4"/>
              </a:rPr>
              <a:t>https://</a:t>
            </a:r>
            <a:r>
              <a:rPr lang="en" sz="1100" dirty="0" smtClean="0">
                <a:solidFill>
                  <a:srgbClr val="000000"/>
                </a:solidFill>
                <a:latin typeface="Times New Roman"/>
                <a:ea typeface="Times New Roman"/>
                <a:cs typeface="Times New Roman"/>
                <a:sym typeface="Times New Roman"/>
                <a:hlinkClick r:id="rId4"/>
              </a:rPr>
              <a:t>doi:10.1186/1479-5868-4-18</a:t>
            </a:r>
            <a:endParaRPr lang="en" sz="1100" dirty="0">
              <a:solidFill>
                <a:srgbClr val="000000"/>
              </a:solidFill>
              <a:latin typeface="Times New Roman"/>
              <a:ea typeface="Times New Roman"/>
              <a:cs typeface="Times New Roman"/>
              <a:sym typeface="Times New Roman"/>
            </a:endParaRPr>
          </a:p>
          <a:p>
            <a:pPr marL="457200" lvl="0" indent="0" algn="l" rtl="0">
              <a:lnSpc>
                <a:spcPct val="100000"/>
              </a:lnSpc>
              <a:spcBef>
                <a:spcPts val="0"/>
              </a:spcBef>
              <a:spcAft>
                <a:spcPts val="0"/>
              </a:spcAft>
              <a:buSzPts val="1400"/>
              <a:buNone/>
            </a:pPr>
            <a:endParaRPr lang="en" sz="1100" dirty="0">
              <a:solidFill>
                <a:srgbClr val="000000"/>
              </a:solidFill>
              <a:latin typeface="Times New Roman"/>
              <a:cs typeface="Times New Roman"/>
              <a:sym typeface="Times New Roman"/>
            </a:endParaRPr>
          </a:p>
          <a:p>
            <a:pPr marL="0" lvl="0" indent="0" rtl="0">
              <a:lnSpc>
                <a:spcPct val="100000"/>
              </a:lnSpc>
              <a:spcBef>
                <a:spcPts val="0"/>
              </a:spcBef>
              <a:spcAft>
                <a:spcPts val="0"/>
              </a:spcAft>
              <a:buSzPts val="1400"/>
              <a:buNone/>
            </a:pPr>
            <a:r>
              <a:rPr lang="en-US" sz="1100" dirty="0" smtClean="0">
                <a:solidFill>
                  <a:schemeClr val="tx2"/>
                </a:solidFill>
                <a:latin typeface="Times New Roman" panose="02020603050405020304" pitchFamily="18" charset="0"/>
                <a:cs typeface="Times New Roman" panose="02020603050405020304" pitchFamily="18" charset="0"/>
              </a:rPr>
              <a:t>Ogden</a:t>
            </a:r>
            <a:r>
              <a:rPr lang="en-US" sz="1100" dirty="0">
                <a:solidFill>
                  <a:schemeClr val="tx2"/>
                </a:solidFill>
                <a:latin typeface="Times New Roman" panose="02020603050405020304" pitchFamily="18" charset="0"/>
                <a:cs typeface="Times New Roman" panose="02020603050405020304" pitchFamily="18" charset="0"/>
              </a:rPr>
              <a:t>, C. L., Carroll, M. D., Kit, B. K., &amp; </a:t>
            </a:r>
            <a:r>
              <a:rPr lang="en-US" sz="1100" dirty="0" err="1">
                <a:solidFill>
                  <a:schemeClr val="tx2"/>
                </a:solidFill>
                <a:latin typeface="Times New Roman" panose="02020603050405020304" pitchFamily="18" charset="0"/>
                <a:cs typeface="Times New Roman" panose="02020603050405020304" pitchFamily="18" charset="0"/>
              </a:rPr>
              <a:t>Flegal</a:t>
            </a:r>
            <a:r>
              <a:rPr lang="en-US" sz="1100" dirty="0">
                <a:solidFill>
                  <a:schemeClr val="tx2"/>
                </a:solidFill>
                <a:latin typeface="Times New Roman" panose="02020603050405020304" pitchFamily="18" charset="0"/>
                <a:cs typeface="Times New Roman" panose="02020603050405020304" pitchFamily="18" charset="0"/>
              </a:rPr>
              <a:t>, K. M. (2014). Prevalence of childhood </a:t>
            </a:r>
            <a:r>
              <a:rPr lang="en-US" sz="1100" dirty="0" smtClean="0">
                <a:solidFill>
                  <a:schemeClr val="tx2"/>
                </a:solidFill>
                <a:latin typeface="Times New Roman" panose="02020603050405020304" pitchFamily="18" charset="0"/>
                <a:cs typeface="Times New Roman" panose="02020603050405020304" pitchFamily="18" charset="0"/>
              </a:rPr>
              <a:t>and </a:t>
            </a:r>
            <a:r>
              <a:rPr lang="en-US" sz="1100" dirty="0">
                <a:solidFill>
                  <a:schemeClr val="tx2"/>
                </a:solidFill>
                <a:latin typeface="Times New Roman" panose="02020603050405020304" pitchFamily="18" charset="0"/>
                <a:cs typeface="Times New Roman" panose="02020603050405020304" pitchFamily="18" charset="0"/>
              </a:rPr>
              <a:t>adult obesity in the United States, 2011–2012. </a:t>
            </a:r>
            <a:endParaRPr lang="en-US" sz="1100" dirty="0" smtClean="0">
              <a:solidFill>
                <a:schemeClr val="tx2"/>
              </a:solidFill>
              <a:latin typeface="Times New Roman" panose="02020603050405020304" pitchFamily="18" charset="0"/>
              <a:cs typeface="Times New Roman" panose="02020603050405020304" pitchFamily="18" charset="0"/>
            </a:endParaRPr>
          </a:p>
          <a:p>
            <a:pPr marL="0" lvl="0" indent="0" rtl="0">
              <a:lnSpc>
                <a:spcPct val="100000"/>
              </a:lnSpc>
              <a:spcBef>
                <a:spcPts val="0"/>
              </a:spcBef>
              <a:spcAft>
                <a:spcPts val="0"/>
              </a:spcAft>
              <a:buSzPts val="1400"/>
              <a:buNone/>
            </a:pPr>
            <a:r>
              <a:rPr lang="en-US" sz="1100" i="1" dirty="0">
                <a:solidFill>
                  <a:schemeClr val="tx2"/>
                </a:solidFill>
                <a:latin typeface="Times New Roman" panose="02020603050405020304" pitchFamily="18" charset="0"/>
                <a:cs typeface="Times New Roman" panose="02020603050405020304" pitchFamily="18" charset="0"/>
              </a:rPr>
              <a:t> </a:t>
            </a:r>
            <a:r>
              <a:rPr lang="en-US" sz="1100" i="1" dirty="0" smtClean="0">
                <a:solidFill>
                  <a:schemeClr val="tx2"/>
                </a:solidFill>
                <a:latin typeface="Times New Roman" panose="02020603050405020304" pitchFamily="18" charset="0"/>
                <a:cs typeface="Times New Roman" panose="02020603050405020304" pitchFamily="18" charset="0"/>
              </a:rPr>
              <a:t>            JAMA</a:t>
            </a:r>
            <a:r>
              <a:rPr lang="en-US" sz="1100" dirty="0">
                <a:solidFill>
                  <a:schemeClr val="tx2"/>
                </a:solidFill>
                <a:latin typeface="Times New Roman" panose="02020603050405020304" pitchFamily="18" charset="0"/>
                <a:cs typeface="Times New Roman" panose="02020603050405020304" pitchFamily="18" charset="0"/>
              </a:rPr>
              <a:t>, 311(8), 806–814. </a:t>
            </a:r>
            <a:r>
              <a:rPr lang="en-US" sz="1100" u="sng" dirty="0">
                <a:solidFill>
                  <a:schemeClr val="tx2"/>
                </a:solidFill>
                <a:latin typeface="Times New Roman" panose="02020603050405020304" pitchFamily="18" charset="0"/>
                <a:cs typeface="Times New Roman" panose="02020603050405020304" pitchFamily="18" charset="0"/>
                <a:hlinkClick r:id="rId5"/>
              </a:rPr>
              <a:t>https://doi.org/10.1001/jama.2014.732 </a:t>
            </a:r>
            <a:endParaRPr lang="en-US" sz="1100" u="sng" dirty="0" smtClean="0">
              <a:solidFill>
                <a:schemeClr val="tx2"/>
              </a:solidFill>
              <a:latin typeface="Times New Roman" panose="02020603050405020304" pitchFamily="18" charset="0"/>
              <a:cs typeface="Times New Roman" panose="02020603050405020304" pitchFamily="18" charset="0"/>
            </a:endParaRPr>
          </a:p>
          <a:p>
            <a:pPr marL="457200" lvl="0" indent="0" algn="l" rtl="0">
              <a:lnSpc>
                <a:spcPct val="100000"/>
              </a:lnSpc>
              <a:spcBef>
                <a:spcPts val="0"/>
              </a:spcBef>
              <a:spcAft>
                <a:spcPts val="0"/>
              </a:spcAft>
              <a:buSzPts val="1400"/>
              <a:buNone/>
            </a:pPr>
            <a:endParaRPr lang="en-US" sz="1100" u="sng" dirty="0">
              <a:solidFill>
                <a:schemeClr val="tx2"/>
              </a:solidFill>
              <a:latin typeface="Times New Roman" panose="02020603050405020304" pitchFamily="18" charset="0"/>
              <a:ea typeface="Times New Roman"/>
              <a:cs typeface="Times New Roman" panose="02020603050405020304" pitchFamily="18" charset="0"/>
              <a:sym typeface="Times New Roman"/>
            </a:endParaRPr>
          </a:p>
          <a:p>
            <a:pPr marL="0" lvl="0" indent="0" algn="l" rtl="0">
              <a:lnSpc>
                <a:spcPct val="100000"/>
              </a:lnSpc>
              <a:spcBef>
                <a:spcPts val="0"/>
              </a:spcBef>
              <a:spcAft>
                <a:spcPts val="0"/>
              </a:spcAft>
              <a:buSzPts val="1400"/>
              <a:buNone/>
            </a:pPr>
            <a:r>
              <a:rPr lang="en" sz="1100" dirty="0" smtClean="0">
                <a:solidFill>
                  <a:schemeClr val="tx2"/>
                </a:solidFill>
                <a:latin typeface="Times New Roman" panose="02020603050405020304" pitchFamily="18" charset="0"/>
                <a:ea typeface="Times New Roman"/>
                <a:cs typeface="Times New Roman" panose="02020603050405020304" pitchFamily="18" charset="0"/>
                <a:sym typeface="Times New Roman"/>
              </a:rPr>
              <a:t>Patton</a:t>
            </a:r>
            <a:r>
              <a:rPr lang="en" sz="1100" dirty="0">
                <a:solidFill>
                  <a:schemeClr val="tx2"/>
                </a:solidFill>
                <a:latin typeface="Times New Roman" panose="02020603050405020304" pitchFamily="18" charset="0"/>
                <a:ea typeface="Times New Roman"/>
                <a:cs typeface="Times New Roman" panose="02020603050405020304" pitchFamily="18" charset="0"/>
                <a:sym typeface="Times New Roman"/>
              </a:rPr>
              <a:t>, M. Q. (2002). </a:t>
            </a:r>
            <a:r>
              <a:rPr lang="en" sz="1100" i="1" dirty="0">
                <a:solidFill>
                  <a:schemeClr val="tx2"/>
                </a:solidFill>
                <a:latin typeface="Times New Roman" panose="02020603050405020304" pitchFamily="18" charset="0"/>
                <a:ea typeface="Times New Roman"/>
                <a:cs typeface="Times New Roman" panose="02020603050405020304" pitchFamily="18" charset="0"/>
                <a:sym typeface="Times New Roman"/>
              </a:rPr>
              <a:t>Qualitative research and </a:t>
            </a:r>
            <a:r>
              <a:rPr lang="en" sz="1100" i="1" dirty="0">
                <a:solidFill>
                  <a:srgbClr val="000000"/>
                </a:solidFill>
                <a:latin typeface="Times New Roman"/>
                <a:ea typeface="Times New Roman"/>
                <a:cs typeface="Times New Roman"/>
                <a:sym typeface="Times New Roman"/>
              </a:rPr>
              <a:t>evaluation methods</a:t>
            </a:r>
            <a:r>
              <a:rPr lang="en" sz="1100" dirty="0">
                <a:solidFill>
                  <a:srgbClr val="000000"/>
                </a:solidFill>
                <a:latin typeface="Times New Roman"/>
                <a:ea typeface="Times New Roman"/>
                <a:cs typeface="Times New Roman"/>
                <a:sym typeface="Times New Roman"/>
              </a:rPr>
              <a:t> (3rd ed.). Sage.</a:t>
            </a:r>
            <a:endParaRPr sz="1100" dirty="0">
              <a:solidFill>
                <a:srgbClr val="000000"/>
              </a:solidFill>
              <a:latin typeface="Times New Roman"/>
              <a:ea typeface="Times New Roman"/>
              <a:cs typeface="Times New Roman"/>
              <a:sym typeface="Times New Roman"/>
            </a:endParaRPr>
          </a:p>
        </p:txBody>
      </p:sp>
      <p:grpSp>
        <p:nvGrpSpPr>
          <p:cNvPr id="521" name="Google Shape;521;p55"/>
          <p:cNvGrpSpPr/>
          <p:nvPr/>
        </p:nvGrpSpPr>
        <p:grpSpPr>
          <a:xfrm rot="-5400000">
            <a:off x="348300" y="191200"/>
            <a:ext cx="662400" cy="1359000"/>
            <a:chOff x="840225" y="0"/>
            <a:chExt cx="662400" cy="1359000"/>
          </a:xfrm>
        </p:grpSpPr>
        <p:sp>
          <p:nvSpPr>
            <p:cNvPr id="522" name="Google Shape;522;p55"/>
            <p:cNvSpPr/>
            <p:nvPr/>
          </p:nvSpPr>
          <p:spPr>
            <a:xfrm rot="5400000">
              <a:off x="395125" y="638700"/>
              <a:ext cx="1359000" cy="81600"/>
            </a:xfrm>
            <a:prstGeom prst="rect">
              <a:avLst/>
            </a:prstGeom>
            <a:solidFill>
              <a:srgbClr val="6AA8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 name="Google Shape;523;p55"/>
            <p:cNvSpPr/>
            <p:nvPr/>
          </p:nvSpPr>
          <p:spPr>
            <a:xfrm rot="5400000">
              <a:off x="588725" y="638700"/>
              <a:ext cx="1359000" cy="81600"/>
            </a:xfrm>
            <a:prstGeom prst="rect">
              <a:avLst/>
            </a:prstGeom>
            <a:solidFill>
              <a:srgbClr val="FE7F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 name="Google Shape;524;p55"/>
            <p:cNvSpPr/>
            <p:nvPr/>
          </p:nvSpPr>
          <p:spPr>
            <a:xfrm rot="5400000">
              <a:off x="201525" y="638700"/>
              <a:ext cx="1359000" cy="816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 name="Google Shape;525;p55"/>
            <p:cNvSpPr/>
            <p:nvPr/>
          </p:nvSpPr>
          <p:spPr>
            <a:xfrm rot="5400000">
              <a:off x="782325" y="638700"/>
              <a:ext cx="1359000" cy="81600"/>
            </a:xfrm>
            <a:prstGeom prst="rect">
              <a:avLst/>
            </a:prstGeom>
            <a:solidFill>
              <a:srgbClr val="EF47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26" name="Google Shape;526;p55"/>
          <p:cNvGrpSpPr/>
          <p:nvPr/>
        </p:nvGrpSpPr>
        <p:grpSpPr>
          <a:xfrm>
            <a:off x="8430763" y="539500"/>
            <a:ext cx="714384" cy="662400"/>
            <a:chOff x="0" y="539500"/>
            <a:chExt cx="713100" cy="662400"/>
          </a:xfrm>
        </p:grpSpPr>
        <p:sp>
          <p:nvSpPr>
            <p:cNvPr id="527" name="Google Shape;527;p55"/>
            <p:cNvSpPr/>
            <p:nvPr/>
          </p:nvSpPr>
          <p:spPr>
            <a:xfrm>
              <a:off x="0" y="926700"/>
              <a:ext cx="713100" cy="81600"/>
            </a:xfrm>
            <a:prstGeom prst="rect">
              <a:avLst/>
            </a:prstGeom>
            <a:solidFill>
              <a:srgbClr val="6AA8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 name="Google Shape;528;p55"/>
            <p:cNvSpPr/>
            <p:nvPr/>
          </p:nvSpPr>
          <p:spPr>
            <a:xfrm>
              <a:off x="0" y="733100"/>
              <a:ext cx="713100" cy="81600"/>
            </a:xfrm>
            <a:prstGeom prst="rect">
              <a:avLst/>
            </a:prstGeom>
            <a:solidFill>
              <a:srgbClr val="FE7F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 name="Google Shape;529;p55"/>
            <p:cNvSpPr/>
            <p:nvPr/>
          </p:nvSpPr>
          <p:spPr>
            <a:xfrm>
              <a:off x="0" y="1120300"/>
              <a:ext cx="713100" cy="816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 name="Google Shape;530;p55"/>
            <p:cNvSpPr/>
            <p:nvPr/>
          </p:nvSpPr>
          <p:spPr>
            <a:xfrm>
              <a:off x="0" y="539500"/>
              <a:ext cx="713100" cy="81600"/>
            </a:xfrm>
            <a:prstGeom prst="rect">
              <a:avLst/>
            </a:prstGeom>
            <a:solidFill>
              <a:srgbClr val="EF47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56"/>
          <p:cNvSpPr txBox="1">
            <a:spLocks noGrp="1"/>
          </p:cNvSpPr>
          <p:nvPr>
            <p:ph type="title"/>
          </p:nvPr>
        </p:nvSpPr>
        <p:spPr>
          <a:xfrm>
            <a:off x="1205345" y="360218"/>
            <a:ext cx="7063505" cy="954232"/>
          </a:xfrm>
          <a:prstGeom prst="rect">
            <a:avLst/>
          </a:prstGeom>
          <a:noFill/>
          <a:ln>
            <a:noFill/>
          </a:ln>
        </p:spPr>
        <p:txBody>
          <a:bodyPr spcFirstLastPara="1" wrap="square" lIns="91425" tIns="91425" rIns="91425" bIns="91425" anchor="ctr" anchorCtr="0">
            <a:noAutofit/>
          </a:bodyPr>
          <a:lstStyle/>
          <a:p>
            <a:pPr lvl="0" algn="ctr"/>
            <a:r>
              <a:rPr lang="en" sz="4400" dirty="0"/>
              <a:t>References (continued)</a:t>
            </a:r>
            <a:endParaRPr sz="4400" dirty="0"/>
          </a:p>
        </p:txBody>
      </p:sp>
      <p:sp>
        <p:nvSpPr>
          <p:cNvPr id="536" name="Google Shape;536;p56"/>
          <p:cNvSpPr txBox="1">
            <a:spLocks noGrp="1"/>
          </p:cNvSpPr>
          <p:nvPr>
            <p:ph type="body" idx="1"/>
          </p:nvPr>
        </p:nvSpPr>
        <p:spPr>
          <a:xfrm>
            <a:off x="254000" y="539500"/>
            <a:ext cx="8890000" cy="4603999"/>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endParaRPr dirty="0"/>
          </a:p>
          <a:p>
            <a:pPr marL="0" lvl="0" indent="457200" algn="l" rtl="0">
              <a:lnSpc>
                <a:spcPct val="100000"/>
              </a:lnSpc>
              <a:spcBef>
                <a:spcPts val="0"/>
              </a:spcBef>
              <a:spcAft>
                <a:spcPts val="0"/>
              </a:spcAft>
              <a:buSzPts val="1400"/>
              <a:buNone/>
            </a:pPr>
            <a:endParaRPr sz="600" dirty="0">
              <a:solidFill>
                <a:schemeClr val="lt2"/>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1200" dirty="0">
              <a:solidFill>
                <a:srgbClr val="000000"/>
              </a:solidFill>
              <a:latin typeface="Times New Roman"/>
              <a:ea typeface="Times New Roman"/>
              <a:cs typeface="Times New Roman"/>
              <a:sym typeface="Times New Roman"/>
            </a:endParaRPr>
          </a:p>
          <a:p>
            <a:pPr marL="0" lvl="0" indent="0" algn="l" rtl="0">
              <a:lnSpc>
                <a:spcPct val="115000"/>
              </a:lnSpc>
              <a:spcBef>
                <a:spcPts val="1200"/>
              </a:spcBef>
              <a:spcAft>
                <a:spcPts val="0"/>
              </a:spcAft>
              <a:buSzPts val="1400"/>
              <a:buNone/>
            </a:pPr>
            <a:r>
              <a:rPr lang="en" sz="1100" dirty="0" smtClean="0">
                <a:solidFill>
                  <a:srgbClr val="000000"/>
                </a:solidFill>
                <a:latin typeface="Times New Roman"/>
                <a:ea typeface="Times New Roman"/>
                <a:cs typeface="Times New Roman"/>
                <a:sym typeface="Times New Roman"/>
              </a:rPr>
              <a:t>Poppendieck</a:t>
            </a:r>
            <a:r>
              <a:rPr lang="en" sz="1100" dirty="0">
                <a:solidFill>
                  <a:srgbClr val="000000"/>
                </a:solidFill>
                <a:latin typeface="Times New Roman"/>
                <a:ea typeface="Times New Roman"/>
                <a:cs typeface="Times New Roman"/>
                <a:sym typeface="Times New Roman"/>
              </a:rPr>
              <a:t>, J. (2010).  </a:t>
            </a:r>
            <a:r>
              <a:rPr lang="en" sz="1100" i="1" dirty="0">
                <a:solidFill>
                  <a:srgbClr val="000000"/>
                </a:solidFill>
                <a:latin typeface="Times New Roman"/>
                <a:ea typeface="Times New Roman"/>
                <a:cs typeface="Times New Roman"/>
                <a:sym typeface="Times New Roman"/>
              </a:rPr>
              <a:t>Free for all: Fixing school food in America.</a:t>
            </a:r>
            <a:r>
              <a:rPr lang="en" sz="1100" dirty="0">
                <a:solidFill>
                  <a:srgbClr val="000000"/>
                </a:solidFill>
                <a:latin typeface="Times New Roman"/>
                <a:ea typeface="Times New Roman"/>
                <a:cs typeface="Times New Roman"/>
                <a:sym typeface="Times New Roman"/>
              </a:rPr>
              <a:t> University of California Press.</a:t>
            </a:r>
            <a:endParaRPr sz="1100" dirty="0">
              <a:solidFill>
                <a:srgbClr val="000000"/>
              </a:solidFill>
              <a:latin typeface="Times New Roman"/>
              <a:ea typeface="Times New Roman"/>
              <a:cs typeface="Times New Roman"/>
              <a:sym typeface="Times New Roman"/>
            </a:endParaRPr>
          </a:p>
          <a:p>
            <a:pPr marL="0" lvl="0" indent="0" algn="l" rtl="0">
              <a:lnSpc>
                <a:spcPct val="115000"/>
              </a:lnSpc>
              <a:spcBef>
                <a:spcPts val="1200"/>
              </a:spcBef>
              <a:spcAft>
                <a:spcPts val="0"/>
              </a:spcAft>
              <a:buSzPts val="1400"/>
              <a:buNone/>
            </a:pPr>
            <a:r>
              <a:rPr lang="en" sz="1100" dirty="0">
                <a:solidFill>
                  <a:srgbClr val="000000"/>
                </a:solidFill>
                <a:latin typeface="Times New Roman"/>
                <a:ea typeface="Times New Roman"/>
                <a:cs typeface="Times New Roman"/>
                <a:sym typeface="Times New Roman"/>
              </a:rPr>
              <a:t>Russell, C. G., Worsley, A., Liem, D. G. (2014). Parents’ food choice motives and their associations with children’s food preferences. </a:t>
            </a:r>
            <a:r>
              <a:rPr lang="en" sz="1100" i="1" dirty="0">
                <a:solidFill>
                  <a:srgbClr val="000000"/>
                </a:solidFill>
                <a:latin typeface="Times New Roman"/>
                <a:ea typeface="Times New Roman"/>
                <a:cs typeface="Times New Roman"/>
                <a:sym typeface="Times New Roman"/>
              </a:rPr>
              <a:t>Public </a:t>
            </a:r>
            <a:endParaRPr sz="1100" i="1" dirty="0">
              <a:solidFill>
                <a:srgbClr val="000000"/>
              </a:solidFill>
              <a:latin typeface="Times New Roman"/>
              <a:ea typeface="Times New Roman"/>
              <a:cs typeface="Times New Roman"/>
              <a:sym typeface="Times New Roman"/>
            </a:endParaRPr>
          </a:p>
          <a:p>
            <a:pPr marL="0" lvl="0" indent="457200" algn="l" rtl="0">
              <a:lnSpc>
                <a:spcPct val="100000"/>
              </a:lnSpc>
              <a:spcBef>
                <a:spcPts val="0"/>
              </a:spcBef>
              <a:spcAft>
                <a:spcPts val="0"/>
              </a:spcAft>
              <a:buSzPts val="1400"/>
              <a:buNone/>
            </a:pPr>
            <a:r>
              <a:rPr lang="en" sz="1100" i="1" dirty="0">
                <a:solidFill>
                  <a:srgbClr val="000000"/>
                </a:solidFill>
                <a:latin typeface="Times New Roman"/>
                <a:ea typeface="Times New Roman"/>
                <a:cs typeface="Times New Roman"/>
                <a:sym typeface="Times New Roman"/>
              </a:rPr>
              <a:t>Health Nutrition</a:t>
            </a:r>
            <a:r>
              <a:rPr lang="en" sz="1100" dirty="0">
                <a:solidFill>
                  <a:srgbClr val="000000"/>
                </a:solidFill>
                <a:latin typeface="Times New Roman"/>
                <a:ea typeface="Times New Roman"/>
                <a:cs typeface="Times New Roman"/>
                <a:sym typeface="Times New Roman"/>
              </a:rPr>
              <a:t>, 18(6), 1018-1027.</a:t>
            </a:r>
            <a:endParaRPr sz="1100" dirty="0">
              <a:solidFill>
                <a:srgbClr val="000000"/>
              </a:solidFill>
              <a:latin typeface="Times New Roman"/>
              <a:ea typeface="Times New Roman"/>
              <a:cs typeface="Times New Roman"/>
              <a:sym typeface="Times New Roman"/>
            </a:endParaRPr>
          </a:p>
          <a:p>
            <a:pPr marL="0" lvl="0" indent="457200" algn="l" rtl="0">
              <a:lnSpc>
                <a:spcPct val="100000"/>
              </a:lnSpc>
              <a:spcBef>
                <a:spcPts val="0"/>
              </a:spcBef>
              <a:spcAft>
                <a:spcPts val="0"/>
              </a:spcAft>
              <a:buSzPts val="1400"/>
              <a:buNone/>
            </a:pPr>
            <a:endParaRPr sz="1100" dirty="0">
              <a:solidFill>
                <a:srgbClr val="000000"/>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1100" dirty="0">
                <a:solidFill>
                  <a:srgbClr val="000000"/>
                </a:solidFill>
                <a:highlight>
                  <a:srgbClr val="FFFFFF"/>
                </a:highlight>
                <a:latin typeface="Times New Roman"/>
                <a:ea typeface="Times New Roman"/>
                <a:cs typeface="Times New Roman"/>
                <a:sym typeface="Times New Roman"/>
              </a:rPr>
              <a:t>Schlosser, E. (2002). </a:t>
            </a:r>
            <a:r>
              <a:rPr lang="en" sz="1100" i="1" dirty="0">
                <a:solidFill>
                  <a:srgbClr val="000000"/>
                </a:solidFill>
                <a:highlight>
                  <a:srgbClr val="FFFFFF"/>
                </a:highlight>
                <a:latin typeface="Times New Roman"/>
                <a:ea typeface="Times New Roman"/>
                <a:cs typeface="Times New Roman"/>
                <a:sym typeface="Times New Roman"/>
              </a:rPr>
              <a:t>Fast food nation </a:t>
            </a:r>
            <a:r>
              <a:rPr lang="en" sz="1100" dirty="0">
                <a:solidFill>
                  <a:srgbClr val="000000"/>
                </a:solidFill>
                <a:highlight>
                  <a:srgbClr val="FFFFFF"/>
                </a:highlight>
                <a:latin typeface="Times New Roman"/>
                <a:ea typeface="Times New Roman"/>
                <a:cs typeface="Times New Roman"/>
                <a:sym typeface="Times New Roman"/>
              </a:rPr>
              <a:t>(2</a:t>
            </a:r>
            <a:r>
              <a:rPr lang="en" sz="1100" baseline="30000" dirty="0">
                <a:solidFill>
                  <a:srgbClr val="000000"/>
                </a:solidFill>
                <a:highlight>
                  <a:srgbClr val="FFFFFF"/>
                </a:highlight>
                <a:latin typeface="Times New Roman"/>
                <a:ea typeface="Times New Roman"/>
                <a:cs typeface="Times New Roman"/>
                <a:sym typeface="Times New Roman"/>
              </a:rPr>
              <a:t>nd</a:t>
            </a:r>
            <a:r>
              <a:rPr lang="en" sz="1100" dirty="0">
                <a:solidFill>
                  <a:srgbClr val="000000"/>
                </a:solidFill>
                <a:highlight>
                  <a:srgbClr val="FFFFFF"/>
                </a:highlight>
                <a:latin typeface="Times New Roman"/>
                <a:ea typeface="Times New Roman"/>
                <a:cs typeface="Times New Roman"/>
                <a:sym typeface="Times New Roman"/>
              </a:rPr>
              <a:t> ed.)</a:t>
            </a:r>
            <a:r>
              <a:rPr lang="en" sz="1100" i="1" dirty="0">
                <a:solidFill>
                  <a:srgbClr val="000000"/>
                </a:solidFill>
                <a:highlight>
                  <a:srgbClr val="FFFFFF"/>
                </a:highlight>
                <a:latin typeface="Times New Roman"/>
                <a:ea typeface="Times New Roman"/>
                <a:cs typeface="Times New Roman"/>
                <a:sym typeface="Times New Roman"/>
              </a:rPr>
              <a:t>. </a:t>
            </a:r>
            <a:r>
              <a:rPr lang="en" sz="1100" dirty="0">
                <a:solidFill>
                  <a:srgbClr val="000000"/>
                </a:solidFill>
                <a:highlight>
                  <a:srgbClr val="FFFFFF"/>
                </a:highlight>
                <a:latin typeface="Times New Roman"/>
                <a:ea typeface="Times New Roman"/>
                <a:cs typeface="Times New Roman"/>
                <a:sym typeface="Times New Roman"/>
              </a:rPr>
              <a:t>HarperCollins.</a:t>
            </a:r>
            <a:r>
              <a:rPr lang="en" sz="1100" i="1" dirty="0">
                <a:solidFill>
                  <a:srgbClr val="000000"/>
                </a:solidFill>
                <a:highlight>
                  <a:srgbClr val="FFFFFF"/>
                </a:highlight>
                <a:latin typeface="Times New Roman"/>
                <a:ea typeface="Times New Roman"/>
                <a:cs typeface="Times New Roman"/>
                <a:sym typeface="Times New Roman"/>
              </a:rPr>
              <a:t>  </a:t>
            </a:r>
            <a:endParaRPr sz="1100" i="1" dirty="0">
              <a:solidFill>
                <a:srgbClr val="000000"/>
              </a:solidFill>
              <a:highlight>
                <a:srgbClr val="FFFFFF"/>
              </a:highlight>
              <a:latin typeface="Times New Roman"/>
              <a:ea typeface="Times New Roman"/>
              <a:cs typeface="Times New Roman"/>
              <a:sym typeface="Times New Roman"/>
            </a:endParaRPr>
          </a:p>
          <a:p>
            <a:pPr marL="0" lvl="0" indent="0" algn="l" rtl="0">
              <a:lnSpc>
                <a:spcPct val="115000"/>
              </a:lnSpc>
              <a:spcBef>
                <a:spcPts val="1200"/>
              </a:spcBef>
              <a:spcAft>
                <a:spcPts val="0"/>
              </a:spcAft>
              <a:buSzPts val="1400"/>
              <a:buNone/>
            </a:pPr>
            <a:r>
              <a:rPr lang="en" sz="1100" dirty="0">
                <a:solidFill>
                  <a:srgbClr val="000000"/>
                </a:solidFill>
                <a:latin typeface="Times New Roman"/>
                <a:ea typeface="Times New Roman"/>
                <a:cs typeface="Times New Roman"/>
                <a:sym typeface="Times New Roman"/>
              </a:rPr>
              <a:t>Selznick, P. (1943). An approach to a theory of bureaucracy. </a:t>
            </a:r>
            <a:r>
              <a:rPr lang="en" sz="1100" i="1" dirty="0">
                <a:solidFill>
                  <a:srgbClr val="000000"/>
                </a:solidFill>
                <a:latin typeface="Times New Roman"/>
                <a:ea typeface="Times New Roman"/>
                <a:cs typeface="Times New Roman"/>
                <a:sym typeface="Times New Roman"/>
              </a:rPr>
              <a:t>American Sociological Review</a:t>
            </a:r>
            <a:r>
              <a:rPr lang="en" sz="1100" dirty="0">
                <a:solidFill>
                  <a:srgbClr val="000000"/>
                </a:solidFill>
                <a:latin typeface="Times New Roman"/>
                <a:ea typeface="Times New Roman"/>
                <a:cs typeface="Times New Roman"/>
                <a:sym typeface="Times New Roman"/>
              </a:rPr>
              <a:t>, 8(1), 47-54.</a:t>
            </a:r>
            <a:r>
              <a:rPr lang="en" sz="1100" dirty="0">
                <a:solidFill>
                  <a:srgbClr val="000000"/>
                </a:solidFill>
                <a:uFill>
                  <a:noFill/>
                </a:uFill>
                <a:latin typeface="Times New Roman"/>
                <a:ea typeface="Times New Roman"/>
                <a:cs typeface="Times New Roman"/>
                <a:sym typeface="Times New Roman"/>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a:t>
            </a:r>
            <a:r>
              <a:rPr lang="en" sz="1100" dirty="0">
                <a:solidFill>
                  <a:srgbClr val="000000"/>
                </a:solidFill>
                <a:highlight>
                  <a:srgbClr val="FFFFFF"/>
                </a:highlight>
                <a:uFill>
                  <a:noFill/>
                </a:uFill>
                <a:latin typeface="Times New Roman"/>
                <a:ea typeface="Times New Roman"/>
                <a:cs typeface="Times New Roman"/>
                <a:sym typeface="Times New Roman"/>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https://doi.org/10.2307/2085448</a:t>
            </a:r>
            <a:endParaRPr sz="1100" dirty="0">
              <a:solidFill>
                <a:srgbClr val="000000"/>
              </a:solidFill>
              <a:highlight>
                <a:srgbClr val="FFFFFF"/>
              </a:highlight>
              <a:latin typeface="Times New Roman"/>
              <a:ea typeface="Times New Roman"/>
              <a:cs typeface="Times New Roman"/>
              <a:sym typeface="Times New Roman"/>
            </a:endParaRPr>
          </a:p>
          <a:p>
            <a:pPr marL="0" lvl="0" indent="0" algn="l" rtl="0">
              <a:lnSpc>
                <a:spcPct val="115000"/>
              </a:lnSpc>
              <a:spcBef>
                <a:spcPts val="1200"/>
              </a:spcBef>
              <a:spcAft>
                <a:spcPts val="0"/>
              </a:spcAft>
              <a:buSzPts val="1400"/>
              <a:buNone/>
            </a:pPr>
            <a:r>
              <a:rPr lang="en" sz="1100" dirty="0">
                <a:solidFill>
                  <a:srgbClr val="000000"/>
                </a:solidFill>
                <a:latin typeface="Times New Roman"/>
                <a:ea typeface="Times New Roman"/>
                <a:cs typeface="Times New Roman"/>
                <a:sym typeface="Times New Roman"/>
              </a:rPr>
              <a:t>Sharma, A., Moon, J., Baig, J. I., Choi, J., Seo, K., Donatone, L. C. (2015). Cost–benefit framework for K-12 foodservice outsourcing </a:t>
            </a:r>
            <a:endParaRPr sz="1100" dirty="0">
              <a:solidFill>
                <a:srgbClr val="000000"/>
              </a:solidFill>
              <a:latin typeface="Times New Roman"/>
              <a:ea typeface="Times New Roman"/>
              <a:cs typeface="Times New Roman"/>
              <a:sym typeface="Times New Roman"/>
            </a:endParaRPr>
          </a:p>
          <a:p>
            <a:pPr marL="0" lvl="0" indent="457200" algn="l" rtl="0">
              <a:lnSpc>
                <a:spcPct val="100000"/>
              </a:lnSpc>
              <a:spcBef>
                <a:spcPts val="0"/>
              </a:spcBef>
              <a:spcAft>
                <a:spcPts val="0"/>
              </a:spcAft>
              <a:buSzPts val="1400"/>
              <a:buNone/>
            </a:pPr>
            <a:r>
              <a:rPr lang="en" sz="1100" dirty="0">
                <a:solidFill>
                  <a:srgbClr val="000000"/>
                </a:solidFill>
                <a:latin typeface="Times New Roman"/>
                <a:ea typeface="Times New Roman"/>
                <a:cs typeface="Times New Roman"/>
                <a:sym typeface="Times New Roman"/>
              </a:rPr>
              <a:t>decisions.</a:t>
            </a:r>
            <a:r>
              <a:rPr lang="en" sz="1100" dirty="0">
                <a:solidFill>
                  <a:srgbClr val="000000"/>
                </a:solidFill>
                <a:uFill>
                  <a:noFill/>
                </a:uFill>
                <a:latin typeface="Times New Roman"/>
                <a:ea typeface="Times New Roman"/>
                <a:cs typeface="Times New Roman"/>
                <a:sym typeface="Times New Roman"/>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a:t>
            </a:r>
            <a:r>
              <a:rPr lang="en" sz="1100" i="1" dirty="0">
                <a:solidFill>
                  <a:schemeClr val="tx2"/>
                </a:solidFill>
                <a:uFill>
                  <a:noFill/>
                </a:uFill>
                <a:latin typeface="Times New Roman"/>
                <a:ea typeface="Times New Roman"/>
                <a:cs typeface="Times New Roman"/>
                <a:sym typeface="Times New Roman"/>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International Journal of Hospitality Management</a:t>
            </a:r>
            <a:r>
              <a:rPr lang="en" sz="1100" dirty="0">
                <a:solidFill>
                  <a:srgbClr val="000000"/>
                </a:solidFill>
                <a:latin typeface="Times New Roman"/>
                <a:ea typeface="Times New Roman"/>
                <a:cs typeface="Times New Roman"/>
                <a:sym typeface="Times New Roman"/>
              </a:rPr>
              <a:t>, 45(1), 69-72.</a:t>
            </a:r>
            <a:r>
              <a:rPr lang="en" sz="1100" dirty="0">
                <a:solidFill>
                  <a:srgbClr val="000000"/>
                </a:solidFill>
                <a:uFill>
                  <a:noFill/>
                </a:uFill>
                <a:latin typeface="Times New Roman"/>
                <a:ea typeface="Times New Roman"/>
                <a:cs typeface="Times New Roman"/>
                <a:sym typeface="Times New Roman"/>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a:t>
            </a:r>
            <a:r>
              <a:rPr lang="en" sz="1100" dirty="0">
                <a:solidFill>
                  <a:srgbClr val="000000"/>
                </a:solidFill>
                <a:uFill>
                  <a:noFill/>
                </a:uFill>
                <a:latin typeface="Times New Roman"/>
                <a:ea typeface="Times New Roman"/>
                <a:cs typeface="Times New Roman"/>
                <a:sym typeface="Times New Roman"/>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https://doi.org/10.1016/j.ijhm.2014.11.008</a:t>
            </a:r>
            <a:endParaRPr sz="1100" dirty="0">
              <a:solidFill>
                <a:srgbClr val="000000"/>
              </a:solidFill>
              <a:latin typeface="Times New Roman"/>
              <a:ea typeface="Times New Roman"/>
              <a:cs typeface="Times New Roman"/>
              <a:sym typeface="Times New Roman"/>
            </a:endParaRPr>
          </a:p>
          <a:p>
            <a:pPr marL="0" lvl="0" indent="0" algn="l" rtl="0">
              <a:lnSpc>
                <a:spcPct val="115000"/>
              </a:lnSpc>
              <a:spcBef>
                <a:spcPts val="1200"/>
              </a:spcBef>
              <a:spcAft>
                <a:spcPts val="0"/>
              </a:spcAft>
              <a:buSzPts val="1400"/>
              <a:buNone/>
            </a:pPr>
            <a:r>
              <a:rPr lang="en" sz="1100" dirty="0">
                <a:solidFill>
                  <a:srgbClr val="000000"/>
                </a:solidFill>
                <a:latin typeface="Times New Roman"/>
                <a:ea typeface="Times New Roman"/>
                <a:cs typeface="Times New Roman"/>
                <a:sym typeface="Times New Roman"/>
              </a:rPr>
              <a:t>Silva, C. (2020, September 27). Food insecurity in the U.S. by the numbers. </a:t>
            </a:r>
            <a:r>
              <a:rPr lang="en" sz="1100" i="1" dirty="0">
                <a:solidFill>
                  <a:srgbClr val="000000"/>
                </a:solidFill>
                <a:latin typeface="Times New Roman"/>
                <a:ea typeface="Times New Roman"/>
                <a:cs typeface="Times New Roman"/>
                <a:sym typeface="Times New Roman"/>
              </a:rPr>
              <a:t>NPR</a:t>
            </a:r>
            <a:r>
              <a:rPr lang="en" sz="1100" dirty="0">
                <a:solidFill>
                  <a:srgbClr val="000000"/>
                </a:solidFill>
                <a:latin typeface="Times New Roman"/>
                <a:ea typeface="Times New Roman"/>
                <a:cs typeface="Times New Roman"/>
                <a:sym typeface="Times New Roman"/>
              </a:rPr>
              <a:t>, </a:t>
            </a:r>
            <a:endParaRPr sz="1100" dirty="0">
              <a:solidFill>
                <a:srgbClr val="000000"/>
              </a:solidFill>
              <a:latin typeface="Times New Roman"/>
              <a:ea typeface="Times New Roman"/>
              <a:cs typeface="Times New Roman"/>
              <a:sym typeface="Times New Roman"/>
            </a:endParaRPr>
          </a:p>
          <a:p>
            <a:pPr marL="0" lvl="0" indent="457200" algn="l" rtl="0">
              <a:lnSpc>
                <a:spcPct val="100000"/>
              </a:lnSpc>
              <a:spcBef>
                <a:spcPts val="0"/>
              </a:spcBef>
              <a:spcAft>
                <a:spcPts val="0"/>
              </a:spcAft>
              <a:buSzPts val="1400"/>
              <a:buNone/>
            </a:pPr>
            <a:r>
              <a:rPr lang="en" sz="1100" dirty="0">
                <a:solidFill>
                  <a:srgbClr val="000000"/>
                </a:solidFill>
                <a:highlight>
                  <a:srgbClr val="FFFFFF"/>
                </a:highlight>
                <a:uFill>
                  <a:noFill/>
                </a:uFill>
                <a:latin typeface="Times New Roman"/>
                <a:ea typeface="Times New Roman"/>
                <a:cs typeface="Times New Roman"/>
                <a:sym typeface="Times New Roman"/>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https://www.npr.org/2020/09/27/912486921/food-insecurity-in-the-u-s-by-the-numbers</a:t>
            </a:r>
            <a:endParaRPr sz="1100" dirty="0">
              <a:solidFill>
                <a:srgbClr val="000000"/>
              </a:solidFill>
              <a:latin typeface="Times New Roman"/>
              <a:ea typeface="Times New Roman"/>
              <a:cs typeface="Times New Roman"/>
              <a:sym typeface="Times New Roman"/>
            </a:endParaRPr>
          </a:p>
          <a:p>
            <a:pPr marL="0" lvl="0" indent="0" algn="l" rtl="0">
              <a:lnSpc>
                <a:spcPct val="100000"/>
              </a:lnSpc>
              <a:spcBef>
                <a:spcPts val="1200"/>
              </a:spcBef>
              <a:spcAft>
                <a:spcPts val="0"/>
              </a:spcAft>
              <a:buSzPts val="1400"/>
              <a:buNone/>
            </a:pPr>
            <a:r>
              <a:rPr lang="en" sz="1100" dirty="0">
                <a:solidFill>
                  <a:srgbClr val="000000"/>
                </a:solidFill>
                <a:latin typeface="Times New Roman"/>
                <a:ea typeface="Times New Roman"/>
                <a:cs typeface="Times New Roman"/>
                <a:sym typeface="Times New Roman"/>
              </a:rPr>
              <a:t>Strauss, R. S. and Pollack, H. A. (2003). Social marginalization of overweight children. </a:t>
            </a:r>
            <a:r>
              <a:rPr lang="en" sz="1100" i="1" dirty="0">
                <a:solidFill>
                  <a:srgbClr val="000000"/>
                </a:solidFill>
                <a:latin typeface="Times New Roman"/>
                <a:ea typeface="Times New Roman"/>
                <a:cs typeface="Times New Roman"/>
                <a:sym typeface="Times New Roman"/>
              </a:rPr>
              <a:t>Archives of Pediatric and Adolescent Medicine</a:t>
            </a:r>
            <a:r>
              <a:rPr lang="en" sz="1100" dirty="0">
                <a:solidFill>
                  <a:srgbClr val="000000"/>
                </a:solidFill>
                <a:latin typeface="Times New Roman"/>
                <a:ea typeface="Times New Roman"/>
                <a:cs typeface="Times New Roman"/>
                <a:sym typeface="Times New Roman"/>
              </a:rPr>
              <a:t>, 157(1), 746-752.</a:t>
            </a:r>
            <a:endParaRPr sz="1100" dirty="0">
              <a:solidFill>
                <a:srgbClr val="000000"/>
              </a:solidFill>
              <a:latin typeface="Times New Roman"/>
              <a:ea typeface="Times New Roman"/>
              <a:cs typeface="Times New Roman"/>
              <a:sym typeface="Times New Roman"/>
            </a:endParaRPr>
          </a:p>
          <a:p>
            <a:pPr marL="0" lvl="0" indent="0" algn="l" rtl="0">
              <a:lnSpc>
                <a:spcPct val="115000"/>
              </a:lnSpc>
              <a:spcBef>
                <a:spcPts val="1000"/>
              </a:spcBef>
              <a:spcAft>
                <a:spcPts val="0"/>
              </a:spcAft>
              <a:buNone/>
            </a:pPr>
            <a:r>
              <a:rPr lang="en" sz="1100" dirty="0">
                <a:solidFill>
                  <a:srgbClr val="000000"/>
                </a:solidFill>
                <a:latin typeface="Times New Roman"/>
                <a:ea typeface="Times New Roman"/>
                <a:cs typeface="Times New Roman"/>
                <a:sym typeface="Times New Roman"/>
              </a:rPr>
              <a:t>Suri, H. (2011). Purposeful sampling in qualitative research synthesis. </a:t>
            </a:r>
            <a:r>
              <a:rPr lang="en" sz="1100" i="1" dirty="0">
                <a:solidFill>
                  <a:srgbClr val="000000"/>
                </a:solidFill>
                <a:latin typeface="Times New Roman"/>
                <a:ea typeface="Times New Roman"/>
                <a:cs typeface="Times New Roman"/>
                <a:sym typeface="Times New Roman"/>
              </a:rPr>
              <a:t>Qualitative Research Journal</a:t>
            </a:r>
            <a:r>
              <a:rPr lang="en" sz="1100" dirty="0">
                <a:solidFill>
                  <a:srgbClr val="000000"/>
                </a:solidFill>
                <a:latin typeface="Times New Roman"/>
                <a:ea typeface="Times New Roman"/>
                <a:cs typeface="Times New Roman"/>
                <a:sym typeface="Times New Roman"/>
              </a:rPr>
              <a:t>, 11(2), 63+.</a:t>
            </a:r>
            <a:endParaRPr sz="1100" dirty="0">
              <a:solidFill>
                <a:srgbClr val="000000"/>
              </a:solidFill>
              <a:latin typeface="Times New Roman"/>
              <a:ea typeface="Times New Roman"/>
              <a:cs typeface="Times New Roman"/>
              <a:sym typeface="Times New Roman"/>
            </a:endParaRPr>
          </a:p>
          <a:p>
            <a:pPr marL="0" lvl="0" indent="457200" algn="l" rtl="0">
              <a:lnSpc>
                <a:spcPct val="100000"/>
              </a:lnSpc>
              <a:spcBef>
                <a:spcPts val="1200"/>
              </a:spcBef>
              <a:spcAft>
                <a:spcPts val="1200"/>
              </a:spcAft>
              <a:buSzPts val="1400"/>
              <a:buNone/>
            </a:pPr>
            <a:endParaRPr sz="1000" dirty="0">
              <a:solidFill>
                <a:srgbClr val="000000"/>
              </a:solidFill>
              <a:highlight>
                <a:srgbClr val="FFFFFF"/>
              </a:highlight>
              <a:latin typeface="Times New Roman"/>
              <a:ea typeface="Times New Roman"/>
              <a:cs typeface="Times New Roman"/>
              <a:sym typeface="Times New Roman"/>
            </a:endParaRPr>
          </a:p>
        </p:txBody>
      </p:sp>
      <p:grpSp>
        <p:nvGrpSpPr>
          <p:cNvPr id="537" name="Google Shape;537;p56"/>
          <p:cNvGrpSpPr/>
          <p:nvPr/>
        </p:nvGrpSpPr>
        <p:grpSpPr>
          <a:xfrm rot="-5400000">
            <a:off x="348300" y="191200"/>
            <a:ext cx="662400" cy="1359000"/>
            <a:chOff x="840225" y="0"/>
            <a:chExt cx="662400" cy="1359000"/>
          </a:xfrm>
        </p:grpSpPr>
        <p:sp>
          <p:nvSpPr>
            <p:cNvPr id="538" name="Google Shape;538;p56"/>
            <p:cNvSpPr/>
            <p:nvPr/>
          </p:nvSpPr>
          <p:spPr>
            <a:xfrm rot="5400000">
              <a:off x="395125" y="638700"/>
              <a:ext cx="1359000" cy="81600"/>
            </a:xfrm>
            <a:prstGeom prst="rect">
              <a:avLst/>
            </a:prstGeom>
            <a:solidFill>
              <a:srgbClr val="6AA8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 name="Google Shape;539;p56"/>
            <p:cNvSpPr/>
            <p:nvPr/>
          </p:nvSpPr>
          <p:spPr>
            <a:xfrm rot="5400000">
              <a:off x="588725" y="638700"/>
              <a:ext cx="1359000" cy="81600"/>
            </a:xfrm>
            <a:prstGeom prst="rect">
              <a:avLst/>
            </a:prstGeom>
            <a:solidFill>
              <a:srgbClr val="FE7F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 name="Google Shape;540;p56"/>
            <p:cNvSpPr/>
            <p:nvPr/>
          </p:nvSpPr>
          <p:spPr>
            <a:xfrm rot="5400000">
              <a:off x="201525" y="638700"/>
              <a:ext cx="1359000" cy="816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 name="Google Shape;541;p56"/>
            <p:cNvSpPr/>
            <p:nvPr/>
          </p:nvSpPr>
          <p:spPr>
            <a:xfrm rot="5400000">
              <a:off x="782325" y="638700"/>
              <a:ext cx="1359000" cy="81600"/>
            </a:xfrm>
            <a:prstGeom prst="rect">
              <a:avLst/>
            </a:prstGeom>
            <a:solidFill>
              <a:srgbClr val="EF47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42" name="Google Shape;542;p56"/>
          <p:cNvGrpSpPr/>
          <p:nvPr/>
        </p:nvGrpSpPr>
        <p:grpSpPr>
          <a:xfrm>
            <a:off x="8430763" y="539500"/>
            <a:ext cx="714384" cy="662400"/>
            <a:chOff x="0" y="539500"/>
            <a:chExt cx="713100" cy="662400"/>
          </a:xfrm>
        </p:grpSpPr>
        <p:sp>
          <p:nvSpPr>
            <p:cNvPr id="543" name="Google Shape;543;p56"/>
            <p:cNvSpPr/>
            <p:nvPr/>
          </p:nvSpPr>
          <p:spPr>
            <a:xfrm>
              <a:off x="0" y="926700"/>
              <a:ext cx="713100" cy="81600"/>
            </a:xfrm>
            <a:prstGeom prst="rect">
              <a:avLst/>
            </a:prstGeom>
            <a:solidFill>
              <a:srgbClr val="6AA8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 name="Google Shape;544;p56"/>
            <p:cNvSpPr/>
            <p:nvPr/>
          </p:nvSpPr>
          <p:spPr>
            <a:xfrm>
              <a:off x="0" y="733100"/>
              <a:ext cx="713100" cy="81600"/>
            </a:xfrm>
            <a:prstGeom prst="rect">
              <a:avLst/>
            </a:prstGeom>
            <a:solidFill>
              <a:srgbClr val="FE7F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 name="Google Shape;545;p56"/>
            <p:cNvSpPr/>
            <p:nvPr/>
          </p:nvSpPr>
          <p:spPr>
            <a:xfrm>
              <a:off x="0" y="1120300"/>
              <a:ext cx="713100" cy="816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 name="Google Shape;546;p56"/>
            <p:cNvSpPr/>
            <p:nvPr/>
          </p:nvSpPr>
          <p:spPr>
            <a:xfrm>
              <a:off x="0" y="539500"/>
              <a:ext cx="713100" cy="81600"/>
            </a:xfrm>
            <a:prstGeom prst="rect">
              <a:avLst/>
            </a:prstGeom>
            <a:solidFill>
              <a:srgbClr val="EF47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57"/>
          <p:cNvSpPr txBox="1">
            <a:spLocks noGrp="1"/>
          </p:cNvSpPr>
          <p:nvPr>
            <p:ph type="title"/>
          </p:nvPr>
        </p:nvSpPr>
        <p:spPr>
          <a:xfrm>
            <a:off x="1226127" y="187036"/>
            <a:ext cx="7042723" cy="1127414"/>
          </a:xfrm>
          <a:prstGeom prst="rect">
            <a:avLst/>
          </a:prstGeom>
          <a:noFill/>
          <a:ln>
            <a:noFill/>
          </a:ln>
        </p:spPr>
        <p:txBody>
          <a:bodyPr spcFirstLastPara="1" wrap="square" lIns="91425" tIns="91425" rIns="91425" bIns="91425" anchor="ctr" anchorCtr="0">
            <a:noAutofit/>
          </a:bodyPr>
          <a:lstStyle/>
          <a:p>
            <a:pPr lvl="0" algn="ctr"/>
            <a:r>
              <a:rPr lang="en" sz="4400" dirty="0"/>
              <a:t>References (continued)</a:t>
            </a:r>
            <a:endParaRPr sz="4400" dirty="0"/>
          </a:p>
        </p:txBody>
      </p:sp>
      <p:sp>
        <p:nvSpPr>
          <p:cNvPr id="552" name="Google Shape;552;p57"/>
          <p:cNvSpPr txBox="1">
            <a:spLocks noGrp="1"/>
          </p:cNvSpPr>
          <p:nvPr>
            <p:ph type="body" idx="1"/>
          </p:nvPr>
        </p:nvSpPr>
        <p:spPr>
          <a:xfrm>
            <a:off x="351363" y="621100"/>
            <a:ext cx="8509277" cy="3965414"/>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r>
              <a:rPr lang="en" sz="1100" dirty="0">
                <a:solidFill>
                  <a:srgbClr val="212121"/>
                </a:solidFill>
                <a:latin typeface="Times New Roman"/>
                <a:ea typeface="Times New Roman"/>
                <a:cs typeface="Times New Roman"/>
                <a:sym typeface="Times New Roman"/>
              </a:rPr>
              <a:t>Taber, D. R., Chriqui, J. F., &amp; Chaloupka, F. J. (2012). Differences in nutrient intake associated with state laws regarding fat, sugar, and caloric </a:t>
            </a:r>
            <a:endParaRPr sz="1100" dirty="0">
              <a:solidFill>
                <a:srgbClr val="212121"/>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 sz="1100" dirty="0">
                <a:solidFill>
                  <a:srgbClr val="212121"/>
                </a:solidFill>
                <a:latin typeface="Times New Roman"/>
                <a:ea typeface="Times New Roman"/>
                <a:cs typeface="Times New Roman"/>
                <a:sym typeface="Times New Roman"/>
              </a:rPr>
              <a:t>             content of competitive foods. </a:t>
            </a:r>
            <a:r>
              <a:rPr lang="en" sz="1100" i="1" dirty="0">
                <a:solidFill>
                  <a:srgbClr val="212121"/>
                </a:solidFill>
                <a:latin typeface="Times New Roman"/>
                <a:ea typeface="Times New Roman"/>
                <a:cs typeface="Times New Roman"/>
                <a:sym typeface="Times New Roman"/>
              </a:rPr>
              <a:t>Archives of Pediatrics &amp; Adolescent Medicine</a:t>
            </a:r>
            <a:r>
              <a:rPr lang="en" sz="1100" dirty="0">
                <a:solidFill>
                  <a:srgbClr val="212121"/>
                </a:solidFill>
                <a:latin typeface="Times New Roman"/>
                <a:ea typeface="Times New Roman"/>
                <a:cs typeface="Times New Roman"/>
                <a:sym typeface="Times New Roman"/>
              </a:rPr>
              <a:t>, 166(5), 452-458.  </a:t>
            </a:r>
            <a:endParaRPr sz="1100" dirty="0"/>
          </a:p>
          <a:p>
            <a:pPr marL="0" lvl="0" indent="0" algn="l" rtl="0">
              <a:lnSpc>
                <a:spcPct val="115000"/>
              </a:lnSpc>
              <a:spcBef>
                <a:spcPts val="1200"/>
              </a:spcBef>
              <a:spcAft>
                <a:spcPts val="0"/>
              </a:spcAft>
              <a:buSzPts val="1400"/>
              <a:buNone/>
            </a:pPr>
            <a:r>
              <a:rPr lang="en" sz="1100" dirty="0">
                <a:solidFill>
                  <a:srgbClr val="000000"/>
                </a:solidFill>
                <a:latin typeface="Times New Roman"/>
                <a:ea typeface="Times New Roman"/>
                <a:cs typeface="Times New Roman"/>
                <a:sym typeface="Times New Roman"/>
              </a:rPr>
              <a:t>Trasande, L. and Attina, T. M. (2015). Association of exposure to di-2-ethylhexylphthalate replacements with increased blood pressure in </a:t>
            </a:r>
            <a:endParaRPr sz="1100" dirty="0">
              <a:solidFill>
                <a:srgbClr val="000000"/>
              </a:solidFill>
              <a:latin typeface="Times New Roman"/>
              <a:ea typeface="Times New Roman"/>
              <a:cs typeface="Times New Roman"/>
              <a:sym typeface="Times New Roman"/>
            </a:endParaRPr>
          </a:p>
          <a:p>
            <a:pPr marL="0" lvl="0" indent="457200" algn="l" rtl="0">
              <a:lnSpc>
                <a:spcPct val="100000"/>
              </a:lnSpc>
              <a:spcBef>
                <a:spcPts val="0"/>
              </a:spcBef>
              <a:spcAft>
                <a:spcPts val="0"/>
              </a:spcAft>
              <a:buSzPts val="1400"/>
              <a:buNone/>
            </a:pPr>
            <a:r>
              <a:rPr lang="en" sz="1100" dirty="0">
                <a:solidFill>
                  <a:srgbClr val="000000"/>
                </a:solidFill>
                <a:latin typeface="Times New Roman"/>
                <a:ea typeface="Times New Roman"/>
                <a:cs typeface="Times New Roman"/>
                <a:sym typeface="Times New Roman"/>
              </a:rPr>
              <a:t>children and adolescents.  </a:t>
            </a:r>
            <a:r>
              <a:rPr lang="en" sz="1100" i="1" dirty="0">
                <a:solidFill>
                  <a:srgbClr val="000000"/>
                </a:solidFill>
                <a:latin typeface="Times New Roman"/>
                <a:ea typeface="Times New Roman"/>
                <a:cs typeface="Times New Roman"/>
                <a:sym typeface="Times New Roman"/>
              </a:rPr>
              <a:t>Hypertension</a:t>
            </a:r>
            <a:r>
              <a:rPr lang="en" sz="1100" dirty="0">
                <a:solidFill>
                  <a:srgbClr val="000000"/>
                </a:solidFill>
                <a:latin typeface="Times New Roman"/>
                <a:ea typeface="Times New Roman"/>
                <a:cs typeface="Times New Roman"/>
                <a:sym typeface="Times New Roman"/>
              </a:rPr>
              <a:t>. 66(2), 301-308.</a:t>
            </a:r>
            <a:endParaRPr sz="1100" dirty="0">
              <a:solidFill>
                <a:srgbClr val="000000"/>
              </a:solidFill>
              <a:latin typeface="Times New Roman"/>
              <a:ea typeface="Times New Roman"/>
              <a:cs typeface="Times New Roman"/>
              <a:sym typeface="Times New Roman"/>
            </a:endParaRPr>
          </a:p>
          <a:p>
            <a:pPr marL="0" lvl="0" indent="0" algn="l" rtl="0">
              <a:lnSpc>
                <a:spcPct val="115000"/>
              </a:lnSpc>
              <a:spcBef>
                <a:spcPts val="1200"/>
              </a:spcBef>
              <a:spcAft>
                <a:spcPts val="0"/>
              </a:spcAft>
              <a:buSzPts val="1400"/>
              <a:buNone/>
            </a:pPr>
            <a:r>
              <a:rPr lang="en" sz="1100" dirty="0" smtClean="0">
                <a:solidFill>
                  <a:srgbClr val="000000"/>
                </a:solidFill>
                <a:highlight>
                  <a:srgbClr val="FFFFFF"/>
                </a:highlight>
                <a:latin typeface="Times New Roman"/>
                <a:ea typeface="Times New Roman"/>
                <a:cs typeface="Times New Roman"/>
                <a:sym typeface="Times New Roman"/>
              </a:rPr>
              <a:t>U.S</a:t>
            </a:r>
            <a:r>
              <a:rPr lang="en" sz="1100" dirty="0">
                <a:solidFill>
                  <a:srgbClr val="000000"/>
                </a:solidFill>
                <a:highlight>
                  <a:srgbClr val="FFFFFF"/>
                </a:highlight>
                <a:latin typeface="Times New Roman"/>
                <a:ea typeface="Times New Roman"/>
                <a:cs typeface="Times New Roman"/>
                <a:sym typeface="Times New Roman"/>
              </a:rPr>
              <a:t>. Department of Agriculture</a:t>
            </a:r>
            <a:r>
              <a:rPr lang="en" sz="1100" dirty="0">
                <a:solidFill>
                  <a:srgbClr val="000000"/>
                </a:solidFill>
                <a:latin typeface="Times New Roman"/>
                <a:ea typeface="Times New Roman"/>
                <a:cs typeface="Times New Roman"/>
                <a:sym typeface="Times New Roman"/>
              </a:rPr>
              <a:t> (2019). </a:t>
            </a:r>
            <a:r>
              <a:rPr lang="en" sz="1100" i="1" dirty="0">
                <a:solidFill>
                  <a:srgbClr val="000000"/>
                </a:solidFill>
                <a:latin typeface="Times New Roman"/>
                <a:ea typeface="Times New Roman"/>
                <a:cs typeface="Times New Roman"/>
                <a:sym typeface="Times New Roman"/>
              </a:rPr>
              <a:t>The national school lunch program: fact sheet.</a:t>
            </a:r>
            <a:r>
              <a:rPr lang="en" sz="1100" dirty="0">
                <a:solidFill>
                  <a:srgbClr val="000000"/>
                </a:solidFill>
                <a:latin typeface="Times New Roman"/>
                <a:ea typeface="Times New Roman"/>
                <a:cs typeface="Times New Roman"/>
                <a:sym typeface="Times New Roman"/>
              </a:rPr>
              <a:t>  USDA Food and Nutrition Service. Retrieved April 18, </a:t>
            </a:r>
            <a:endParaRPr sz="1100" dirty="0">
              <a:solidFill>
                <a:srgbClr val="000000"/>
              </a:solidFill>
              <a:latin typeface="Times New Roman"/>
              <a:ea typeface="Times New Roman"/>
              <a:cs typeface="Times New Roman"/>
              <a:sym typeface="Times New Roman"/>
            </a:endParaRPr>
          </a:p>
          <a:p>
            <a:pPr marL="0" lvl="0" indent="457200" algn="l" rtl="0">
              <a:lnSpc>
                <a:spcPct val="100000"/>
              </a:lnSpc>
              <a:spcBef>
                <a:spcPts val="0"/>
              </a:spcBef>
              <a:spcAft>
                <a:spcPts val="1200"/>
              </a:spcAft>
              <a:buSzPts val="1400"/>
              <a:buNone/>
            </a:pPr>
            <a:r>
              <a:rPr lang="en" sz="1100" dirty="0">
                <a:solidFill>
                  <a:srgbClr val="000000"/>
                </a:solidFill>
                <a:latin typeface="Times New Roman"/>
                <a:ea typeface="Times New Roman"/>
                <a:cs typeface="Times New Roman"/>
                <a:sym typeface="Times New Roman"/>
              </a:rPr>
              <a:t>2021, from</a:t>
            </a:r>
            <a:r>
              <a:rPr lang="en" sz="1100" dirty="0">
                <a:solidFill>
                  <a:srgbClr val="000000"/>
                </a:solidFill>
                <a:uFill>
                  <a:noFill/>
                </a:uFill>
                <a:latin typeface="Times New Roman"/>
                <a:ea typeface="Times New Roman"/>
                <a:cs typeface="Times New Roman"/>
                <a:sym typeface="Times New Roman"/>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a:t>
            </a:r>
            <a:r>
              <a:rPr lang="en" sz="1100" dirty="0">
                <a:solidFill>
                  <a:srgbClr val="000000"/>
                </a:solidFill>
                <a:uFill>
                  <a:noFill/>
                </a:uFill>
                <a:latin typeface="Times New Roman"/>
                <a:ea typeface="Times New Roman"/>
                <a:cs typeface="Times New Roman"/>
                <a:sym typeface="Times New Roman"/>
                <a:hlinkClick r:id="rId3"/>
              </a:rPr>
              <a:t>https://www.fns.usda.gov</a:t>
            </a:r>
            <a:r>
              <a:rPr lang="en" sz="1100" dirty="0" smtClean="0">
                <a:solidFill>
                  <a:srgbClr val="000000"/>
                </a:solidFill>
                <a:uFill>
                  <a:noFill/>
                </a:uFill>
                <a:latin typeface="Times New Roman"/>
                <a:ea typeface="Times New Roman"/>
                <a:cs typeface="Times New Roman"/>
                <a:sym typeface="Times New Roman"/>
                <a:hlinkClick r:id="rId3"/>
              </a:rPr>
              <a:t>/</a:t>
            </a:r>
            <a:endParaRPr lang="en" sz="1100" dirty="0" smtClean="0">
              <a:solidFill>
                <a:srgbClr val="000000"/>
              </a:solidFill>
              <a:uFill>
                <a:noFill/>
              </a:uFill>
              <a:latin typeface="Times New Roman"/>
              <a:ea typeface="Times New Roman"/>
              <a:cs typeface="Times New Roman"/>
              <a:sym typeface="Times New Roman"/>
            </a:endParaRPr>
          </a:p>
          <a:p>
            <a:pPr marL="0" lvl="0" indent="0">
              <a:lnSpc>
                <a:spcPct val="115000"/>
              </a:lnSpc>
              <a:buNone/>
            </a:pPr>
            <a:r>
              <a:rPr lang="en-US" sz="1100" dirty="0">
                <a:solidFill>
                  <a:srgbClr val="000000"/>
                </a:solidFill>
                <a:highlight>
                  <a:srgbClr val="FFFFFF"/>
                </a:highlight>
                <a:latin typeface="Times New Roman"/>
                <a:ea typeface="Times New Roman"/>
                <a:cs typeface="Times New Roman"/>
                <a:sym typeface="Times New Roman"/>
              </a:rPr>
              <a:t>U.S. Department of Agriculture</a:t>
            </a:r>
            <a:r>
              <a:rPr lang="en-US" sz="1100" dirty="0">
                <a:solidFill>
                  <a:srgbClr val="000000"/>
                </a:solidFill>
                <a:latin typeface="Times New Roman"/>
                <a:ea typeface="Times New Roman"/>
                <a:cs typeface="Times New Roman"/>
                <a:sym typeface="Times New Roman"/>
              </a:rPr>
              <a:t> (2022). </a:t>
            </a:r>
            <a:r>
              <a:rPr lang="en-US" sz="1100" i="1" dirty="0">
                <a:solidFill>
                  <a:srgbClr val="000000"/>
                </a:solidFill>
                <a:latin typeface="Times New Roman"/>
                <a:ea typeface="Times New Roman"/>
                <a:cs typeface="Times New Roman"/>
                <a:sym typeface="Times New Roman"/>
              </a:rPr>
              <a:t>Added sugars in school meals and competitive foods. </a:t>
            </a:r>
            <a:r>
              <a:rPr lang="en-US" sz="1100" dirty="0">
                <a:solidFill>
                  <a:srgbClr val="000000"/>
                </a:solidFill>
                <a:latin typeface="Times New Roman"/>
                <a:ea typeface="Times New Roman"/>
                <a:cs typeface="Times New Roman"/>
                <a:sym typeface="Times New Roman"/>
              </a:rPr>
              <a:t> USDA Food and Nutrition Service. Retrieved </a:t>
            </a:r>
          </a:p>
          <a:p>
            <a:pPr marL="0" lvl="0" indent="0">
              <a:lnSpc>
                <a:spcPct val="115000"/>
              </a:lnSpc>
              <a:buNone/>
            </a:pPr>
            <a:r>
              <a:rPr lang="en-US" sz="1100" dirty="0">
                <a:solidFill>
                  <a:srgbClr val="000000"/>
                </a:solidFill>
                <a:latin typeface="Times New Roman"/>
                <a:ea typeface="Times New Roman"/>
                <a:cs typeface="Times New Roman"/>
                <a:sym typeface="Times New Roman"/>
              </a:rPr>
              <a:t>             February 12, 2023, from</a:t>
            </a:r>
            <a:r>
              <a:rPr lang="en-US" sz="1100" dirty="0">
                <a:solidFill>
                  <a:srgbClr val="000000"/>
                </a:solidFill>
                <a:uFill>
                  <a:noFill/>
                </a:uFill>
                <a:latin typeface="Times New Roman"/>
                <a:ea typeface="Times New Roman"/>
                <a:cs typeface="Times New Roman"/>
                <a:sym typeface="Times New Roman"/>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lc="http://schemas.openxmlformats.org/drawingml/2006/lockedCanvas" val="tx"/>
                    </a:ext>
                  </a:extLst>
                </a:hlinkClick>
              </a:rPr>
              <a:t> </a:t>
            </a:r>
            <a:r>
              <a:rPr lang="en-US" sz="1100" u="sng" dirty="0">
                <a:solidFill>
                  <a:schemeClr val="hlink"/>
                </a:solidFill>
                <a:latin typeface="Times New Roman"/>
                <a:ea typeface="Times New Roman"/>
                <a:cs typeface="Times New Roman"/>
                <a:sym typeface="Times New Roman"/>
                <a:hlinkClick r:id="rId4"/>
              </a:rPr>
              <a:t>https://fns-prod.azureedge.us/sites/default/files/resource-files/AddedSugarsinSchoolMeals.pdf</a:t>
            </a:r>
            <a:endParaRPr lang="en-US" sz="1100" u="sng" dirty="0">
              <a:solidFill>
                <a:schemeClr val="hlink"/>
              </a:solidFill>
              <a:latin typeface="Times New Roman"/>
              <a:ea typeface="Times New Roman"/>
              <a:cs typeface="Times New Roman"/>
              <a:sym typeface="Times New Roman"/>
            </a:endParaRPr>
          </a:p>
          <a:p>
            <a:pPr marL="0" lvl="0" indent="457200" algn="l" rtl="0">
              <a:lnSpc>
                <a:spcPct val="100000"/>
              </a:lnSpc>
              <a:spcBef>
                <a:spcPts val="0"/>
              </a:spcBef>
              <a:spcAft>
                <a:spcPts val="1200"/>
              </a:spcAft>
              <a:buSzPts val="1400"/>
              <a:buNone/>
            </a:pPr>
            <a:endParaRPr sz="1100" dirty="0">
              <a:solidFill>
                <a:srgbClr val="000000"/>
              </a:solidFill>
              <a:latin typeface="Times New Roman"/>
              <a:ea typeface="Times New Roman"/>
              <a:cs typeface="Times New Roman"/>
              <a:sym typeface="Times New Roman"/>
            </a:endParaRPr>
          </a:p>
        </p:txBody>
      </p:sp>
      <p:grpSp>
        <p:nvGrpSpPr>
          <p:cNvPr id="553" name="Google Shape;553;p57"/>
          <p:cNvGrpSpPr/>
          <p:nvPr/>
        </p:nvGrpSpPr>
        <p:grpSpPr>
          <a:xfrm rot="-5400000">
            <a:off x="348300" y="191200"/>
            <a:ext cx="662400" cy="1359000"/>
            <a:chOff x="840225" y="0"/>
            <a:chExt cx="662400" cy="1359000"/>
          </a:xfrm>
        </p:grpSpPr>
        <p:sp>
          <p:nvSpPr>
            <p:cNvPr id="554" name="Google Shape;554;p57"/>
            <p:cNvSpPr/>
            <p:nvPr/>
          </p:nvSpPr>
          <p:spPr>
            <a:xfrm rot="5400000">
              <a:off x="395125" y="638700"/>
              <a:ext cx="1359000" cy="81600"/>
            </a:xfrm>
            <a:prstGeom prst="rect">
              <a:avLst/>
            </a:prstGeom>
            <a:solidFill>
              <a:srgbClr val="6AA8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 name="Google Shape;555;p57"/>
            <p:cNvSpPr/>
            <p:nvPr/>
          </p:nvSpPr>
          <p:spPr>
            <a:xfrm rot="5400000">
              <a:off x="588725" y="638700"/>
              <a:ext cx="1359000" cy="81600"/>
            </a:xfrm>
            <a:prstGeom prst="rect">
              <a:avLst/>
            </a:prstGeom>
            <a:solidFill>
              <a:srgbClr val="FE7F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 name="Google Shape;556;p57"/>
            <p:cNvSpPr/>
            <p:nvPr/>
          </p:nvSpPr>
          <p:spPr>
            <a:xfrm rot="5400000">
              <a:off x="201525" y="638700"/>
              <a:ext cx="1359000" cy="816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 name="Google Shape;557;p57"/>
            <p:cNvSpPr/>
            <p:nvPr/>
          </p:nvSpPr>
          <p:spPr>
            <a:xfrm rot="5400000">
              <a:off x="782325" y="638700"/>
              <a:ext cx="1359000" cy="81600"/>
            </a:xfrm>
            <a:prstGeom prst="rect">
              <a:avLst/>
            </a:prstGeom>
            <a:solidFill>
              <a:srgbClr val="EF47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58" name="Google Shape;558;p57"/>
          <p:cNvGrpSpPr/>
          <p:nvPr/>
        </p:nvGrpSpPr>
        <p:grpSpPr>
          <a:xfrm>
            <a:off x="8430763" y="539500"/>
            <a:ext cx="714384" cy="662400"/>
            <a:chOff x="0" y="539500"/>
            <a:chExt cx="713100" cy="662400"/>
          </a:xfrm>
        </p:grpSpPr>
        <p:sp>
          <p:nvSpPr>
            <p:cNvPr id="559" name="Google Shape;559;p57"/>
            <p:cNvSpPr/>
            <p:nvPr/>
          </p:nvSpPr>
          <p:spPr>
            <a:xfrm>
              <a:off x="0" y="926700"/>
              <a:ext cx="713100" cy="81600"/>
            </a:xfrm>
            <a:prstGeom prst="rect">
              <a:avLst/>
            </a:prstGeom>
            <a:solidFill>
              <a:srgbClr val="6AA8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 name="Google Shape;560;p57"/>
            <p:cNvSpPr/>
            <p:nvPr/>
          </p:nvSpPr>
          <p:spPr>
            <a:xfrm>
              <a:off x="0" y="733100"/>
              <a:ext cx="713100" cy="81600"/>
            </a:xfrm>
            <a:prstGeom prst="rect">
              <a:avLst/>
            </a:prstGeom>
            <a:solidFill>
              <a:srgbClr val="FE7F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 name="Google Shape;561;p57"/>
            <p:cNvSpPr/>
            <p:nvPr/>
          </p:nvSpPr>
          <p:spPr>
            <a:xfrm>
              <a:off x="0" y="1120300"/>
              <a:ext cx="713100" cy="816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 name="Google Shape;562;p57"/>
            <p:cNvSpPr/>
            <p:nvPr/>
          </p:nvSpPr>
          <p:spPr>
            <a:xfrm>
              <a:off x="0" y="539500"/>
              <a:ext cx="713100" cy="81600"/>
            </a:xfrm>
            <a:prstGeom prst="rect">
              <a:avLst/>
            </a:prstGeom>
            <a:solidFill>
              <a:srgbClr val="EF47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ia minicli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83370" y="271896"/>
            <a:ext cx="8177260" cy="4599709"/>
          </a:xfrm>
          <a:prstGeom prst="rect">
            <a:avLst/>
          </a:prstGeom>
        </p:spPr>
      </p:pic>
    </p:spTree>
    <p:extLst>
      <p:ext uri="{BB962C8B-B14F-4D97-AF65-F5344CB8AC3E}">
        <p14:creationId xmlns:p14="http://schemas.microsoft.com/office/powerpoint/2010/main" val="1859350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22"/>
          <p:cNvSpPr txBox="1"/>
          <p:nvPr/>
        </p:nvSpPr>
        <p:spPr>
          <a:xfrm>
            <a:off x="401782" y="845006"/>
            <a:ext cx="8229600" cy="677068"/>
          </a:xfrm>
          <a:prstGeom prst="rect">
            <a:avLst/>
          </a:prstGeom>
          <a:noFill/>
          <a:ln>
            <a:noFill/>
          </a:ln>
        </p:spPr>
        <p:txBody>
          <a:bodyPr spcFirstLastPara="1" wrap="square" lIns="91425" tIns="45700" rIns="91425" bIns="45700" anchor="t" anchorCtr="0">
            <a:spAutoFit/>
          </a:bodyPr>
          <a:lstStyle/>
          <a:p>
            <a:pPr lvl="0" algn="ctr"/>
            <a:r>
              <a:rPr lang="en-US" sz="3800" b="1" i="1" dirty="0">
                <a:latin typeface="Kreon"/>
                <a:ea typeface="Kreon"/>
                <a:cs typeface="Kreon"/>
                <a:sym typeface="Kreon"/>
              </a:rPr>
              <a:t>Sociocultural </a:t>
            </a:r>
            <a:r>
              <a:rPr lang="en-US" sz="3800" b="1" i="1" dirty="0" smtClean="0">
                <a:latin typeface="Kreon"/>
                <a:ea typeface="Kreon"/>
                <a:cs typeface="Kreon"/>
                <a:sym typeface="Kreon"/>
              </a:rPr>
              <a:t>Context</a:t>
            </a:r>
            <a:r>
              <a:rPr lang="en-US" sz="3800" i="1" dirty="0" smtClean="0">
                <a:latin typeface="Kreon"/>
                <a:ea typeface="Kreon"/>
                <a:cs typeface="Kreon"/>
                <a:sym typeface="Kreon"/>
              </a:rPr>
              <a:t> </a:t>
            </a:r>
            <a:r>
              <a:rPr lang="en-US" sz="3800" b="1" i="1" dirty="0" smtClean="0">
                <a:latin typeface="Kreon"/>
                <a:ea typeface="Kreon"/>
                <a:cs typeface="Kreon"/>
                <a:sym typeface="Kreon"/>
              </a:rPr>
              <a:t>of the Problem  </a:t>
            </a:r>
            <a:endParaRPr lang="en-US" sz="3800" b="1" dirty="0"/>
          </a:p>
        </p:txBody>
      </p:sp>
      <p:sp>
        <p:nvSpPr>
          <p:cNvPr id="97" name="Google Shape;97;p22"/>
          <p:cNvSpPr txBox="1"/>
          <p:nvPr/>
        </p:nvSpPr>
        <p:spPr>
          <a:xfrm>
            <a:off x="712800" y="2956475"/>
            <a:ext cx="7389000" cy="11541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2300" i="1" dirty="0" smtClean="0">
                <a:latin typeface="Kreon"/>
                <a:ea typeface="Kreon"/>
                <a:cs typeface="Kreon"/>
                <a:sym typeface="Kreon"/>
              </a:rPr>
              <a:t>Since </a:t>
            </a:r>
            <a:r>
              <a:rPr lang="en" sz="2300" i="1" dirty="0">
                <a:latin typeface="Kreon"/>
                <a:ea typeface="Kreon"/>
                <a:cs typeface="Kreon"/>
                <a:sym typeface="Kreon"/>
              </a:rPr>
              <a:t>the 1970s, corporate agribusiness and the fast food industry have transformed </a:t>
            </a:r>
            <a:r>
              <a:rPr lang="en" sz="2300" i="1" dirty="0" smtClean="0">
                <a:latin typeface="Kreon"/>
                <a:ea typeface="Kreon"/>
                <a:cs typeface="Kreon"/>
                <a:sym typeface="Kreon"/>
              </a:rPr>
              <a:t>the U.S. economy</a:t>
            </a:r>
            <a:r>
              <a:rPr lang="en" sz="2300" i="1" dirty="0">
                <a:latin typeface="Kreon"/>
                <a:ea typeface="Kreon"/>
                <a:cs typeface="Kreon"/>
                <a:sym typeface="Kreon"/>
              </a:rPr>
              <a:t>, culture, and diet—and have adversely impacted human health. </a:t>
            </a:r>
            <a:endParaRPr sz="2300" b="0" i="1" u="none" strike="noStrike" cap="none" dirty="0">
              <a:solidFill>
                <a:srgbClr val="000000"/>
              </a:solidFill>
              <a:latin typeface="Kreon"/>
              <a:ea typeface="Kreon"/>
              <a:cs typeface="Kreon"/>
              <a:sym typeface="Kreon"/>
            </a:endParaRPr>
          </a:p>
        </p:txBody>
      </p:sp>
      <p:sp>
        <p:nvSpPr>
          <p:cNvPr id="98" name="Google Shape;98;p22"/>
          <p:cNvSpPr/>
          <p:nvPr/>
        </p:nvSpPr>
        <p:spPr>
          <a:xfrm>
            <a:off x="4454820" y="2417862"/>
            <a:ext cx="2343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 </a:t>
            </a:r>
            <a:endParaRPr/>
          </a:p>
        </p:txBody>
      </p:sp>
      <p:sp>
        <p:nvSpPr>
          <p:cNvPr id="99" name="Google Shape;99;p22"/>
          <p:cNvSpPr txBox="1"/>
          <p:nvPr/>
        </p:nvSpPr>
        <p:spPr>
          <a:xfrm>
            <a:off x="5424054" y="4276218"/>
            <a:ext cx="3151909"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dirty="0">
                <a:latin typeface="Kreon"/>
                <a:ea typeface="Kreon"/>
                <a:cs typeface="Kreon"/>
                <a:sym typeface="Kreon"/>
              </a:rPr>
              <a:t>(Schlosser, </a:t>
            </a:r>
            <a:r>
              <a:rPr lang="en" sz="1600" i="1" dirty="0" smtClean="0">
                <a:latin typeface="Kreon"/>
                <a:ea typeface="Kreon"/>
                <a:cs typeface="Kreon"/>
                <a:sym typeface="Kreon"/>
              </a:rPr>
              <a:t>Fast Food Nation, </a:t>
            </a:r>
            <a:r>
              <a:rPr lang="en" sz="1600" dirty="0" smtClean="0">
                <a:latin typeface="Kreon"/>
                <a:ea typeface="Kreon"/>
                <a:cs typeface="Kreon"/>
                <a:sym typeface="Kreon"/>
              </a:rPr>
              <a:t>2002</a:t>
            </a:r>
            <a:r>
              <a:rPr lang="en" sz="1600" dirty="0">
                <a:latin typeface="Kreon"/>
                <a:ea typeface="Kreon"/>
                <a:cs typeface="Kreon"/>
                <a:sym typeface="Kreon"/>
              </a:rPr>
              <a:t>)</a:t>
            </a:r>
            <a:endParaRPr sz="1600" dirty="0">
              <a:latin typeface="Kreon"/>
              <a:ea typeface="Kreon"/>
              <a:cs typeface="Kreon"/>
              <a:sym typeface="Kreon"/>
            </a:endParaRPr>
          </a:p>
        </p:txBody>
      </p:sp>
      <p:pic>
        <p:nvPicPr>
          <p:cNvPr id="100" name="Google Shape;100;p22"/>
          <p:cNvPicPr preferRelativeResize="0"/>
          <p:nvPr/>
        </p:nvPicPr>
        <p:blipFill>
          <a:blip r:embed="rId3">
            <a:alphaModFix/>
          </a:blip>
          <a:stretch>
            <a:fillRect/>
          </a:stretch>
        </p:blipFill>
        <p:spPr>
          <a:xfrm>
            <a:off x="4689125" y="1767675"/>
            <a:ext cx="4445350" cy="1102975"/>
          </a:xfrm>
          <a:prstGeom prst="rect">
            <a:avLst/>
          </a:prstGeom>
          <a:noFill/>
          <a:ln>
            <a:noFill/>
          </a:ln>
        </p:spPr>
      </p:pic>
      <p:pic>
        <p:nvPicPr>
          <p:cNvPr id="101" name="Google Shape;101;p22"/>
          <p:cNvPicPr preferRelativeResize="0"/>
          <p:nvPr/>
        </p:nvPicPr>
        <p:blipFill>
          <a:blip r:embed="rId4">
            <a:alphaModFix/>
          </a:blip>
          <a:stretch>
            <a:fillRect/>
          </a:stretch>
        </p:blipFill>
        <p:spPr>
          <a:xfrm>
            <a:off x="0" y="1767675"/>
            <a:ext cx="4689125" cy="1102975"/>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3E7EA"/>
        </a:solidFill>
        <a:effectLst/>
      </p:bgPr>
    </p:bg>
    <p:spTree>
      <p:nvGrpSpPr>
        <p:cNvPr id="1" name="Shape 105"/>
        <p:cNvGrpSpPr/>
        <p:nvPr/>
      </p:nvGrpSpPr>
      <p:grpSpPr>
        <a:xfrm>
          <a:off x="0" y="0"/>
          <a:ext cx="0" cy="0"/>
          <a:chOff x="0" y="0"/>
          <a:chExt cx="0" cy="0"/>
        </a:xfrm>
      </p:grpSpPr>
      <p:sp>
        <p:nvSpPr>
          <p:cNvPr id="106" name="Google Shape;106;p23"/>
          <p:cNvSpPr txBox="1">
            <a:spLocks noGrp="1"/>
          </p:cNvSpPr>
          <p:nvPr>
            <p:ph type="title"/>
          </p:nvPr>
        </p:nvSpPr>
        <p:spPr>
          <a:xfrm>
            <a:off x="713225" y="288800"/>
            <a:ext cx="7717800" cy="6624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000"/>
              <a:buNone/>
            </a:pPr>
            <a:r>
              <a:rPr lang="en" sz="3600" dirty="0" smtClean="0"/>
              <a:t>Nutritional </a:t>
            </a:r>
            <a:r>
              <a:rPr lang="en" sz="3600" dirty="0"/>
              <a:t>Health Statistics</a:t>
            </a:r>
            <a:endParaRPr sz="3600" dirty="0"/>
          </a:p>
        </p:txBody>
      </p:sp>
      <p:grpSp>
        <p:nvGrpSpPr>
          <p:cNvPr id="107" name="Google Shape;107;p23"/>
          <p:cNvGrpSpPr/>
          <p:nvPr/>
        </p:nvGrpSpPr>
        <p:grpSpPr>
          <a:xfrm>
            <a:off x="0" y="1749825"/>
            <a:ext cx="713243" cy="662400"/>
            <a:chOff x="0" y="539500"/>
            <a:chExt cx="713100" cy="662400"/>
          </a:xfrm>
        </p:grpSpPr>
        <p:sp>
          <p:nvSpPr>
            <p:cNvPr id="108" name="Google Shape;108;p23"/>
            <p:cNvSpPr/>
            <p:nvPr/>
          </p:nvSpPr>
          <p:spPr>
            <a:xfrm>
              <a:off x="0" y="926700"/>
              <a:ext cx="713100" cy="81600"/>
            </a:xfrm>
            <a:prstGeom prst="rect">
              <a:avLst/>
            </a:prstGeom>
            <a:solidFill>
              <a:srgbClr val="6AA8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23"/>
            <p:cNvSpPr/>
            <p:nvPr/>
          </p:nvSpPr>
          <p:spPr>
            <a:xfrm>
              <a:off x="0" y="733100"/>
              <a:ext cx="713100" cy="81600"/>
            </a:xfrm>
            <a:prstGeom prst="rect">
              <a:avLst/>
            </a:prstGeom>
            <a:solidFill>
              <a:srgbClr val="FE7F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23"/>
            <p:cNvSpPr/>
            <p:nvPr/>
          </p:nvSpPr>
          <p:spPr>
            <a:xfrm>
              <a:off x="0" y="1120300"/>
              <a:ext cx="713100" cy="816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23"/>
            <p:cNvSpPr/>
            <p:nvPr/>
          </p:nvSpPr>
          <p:spPr>
            <a:xfrm>
              <a:off x="0" y="539500"/>
              <a:ext cx="713100" cy="81600"/>
            </a:xfrm>
            <a:prstGeom prst="rect">
              <a:avLst/>
            </a:prstGeom>
            <a:solidFill>
              <a:srgbClr val="EF47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12" name="Google Shape;112;p23"/>
          <p:cNvGrpSpPr/>
          <p:nvPr/>
        </p:nvGrpSpPr>
        <p:grpSpPr>
          <a:xfrm>
            <a:off x="8430751" y="1749825"/>
            <a:ext cx="713243" cy="662400"/>
            <a:chOff x="0" y="539500"/>
            <a:chExt cx="713100" cy="662400"/>
          </a:xfrm>
        </p:grpSpPr>
        <p:sp>
          <p:nvSpPr>
            <p:cNvPr id="113" name="Google Shape;113;p23"/>
            <p:cNvSpPr/>
            <p:nvPr/>
          </p:nvSpPr>
          <p:spPr>
            <a:xfrm>
              <a:off x="0" y="926700"/>
              <a:ext cx="713100" cy="81600"/>
            </a:xfrm>
            <a:prstGeom prst="rect">
              <a:avLst/>
            </a:prstGeom>
            <a:solidFill>
              <a:srgbClr val="6AA8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23"/>
            <p:cNvSpPr/>
            <p:nvPr/>
          </p:nvSpPr>
          <p:spPr>
            <a:xfrm>
              <a:off x="0" y="733100"/>
              <a:ext cx="713100" cy="81600"/>
            </a:xfrm>
            <a:prstGeom prst="rect">
              <a:avLst/>
            </a:prstGeom>
            <a:solidFill>
              <a:srgbClr val="FE7F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23"/>
            <p:cNvSpPr/>
            <p:nvPr/>
          </p:nvSpPr>
          <p:spPr>
            <a:xfrm>
              <a:off x="0" y="1120300"/>
              <a:ext cx="713100" cy="816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23"/>
            <p:cNvSpPr/>
            <p:nvPr/>
          </p:nvSpPr>
          <p:spPr>
            <a:xfrm>
              <a:off x="0" y="539500"/>
              <a:ext cx="713100" cy="81600"/>
            </a:xfrm>
            <a:prstGeom prst="rect">
              <a:avLst/>
            </a:prstGeom>
            <a:solidFill>
              <a:srgbClr val="EF47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7" name="Google Shape;117;p23"/>
          <p:cNvSpPr txBox="1"/>
          <p:nvPr/>
        </p:nvSpPr>
        <p:spPr>
          <a:xfrm>
            <a:off x="4994888" y="1150725"/>
            <a:ext cx="3266700" cy="2385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1000"/>
              </a:spcBef>
              <a:spcAft>
                <a:spcPts val="0"/>
              </a:spcAft>
              <a:buClr>
                <a:srgbClr val="000000"/>
              </a:buClr>
              <a:buSzPts val="2200"/>
              <a:buFont typeface="Arial"/>
              <a:buNone/>
            </a:pPr>
            <a:r>
              <a:rPr lang="en" sz="1800" b="1" dirty="0">
                <a:solidFill>
                  <a:srgbClr val="7030A0"/>
                </a:solidFill>
                <a:latin typeface="Kreon"/>
                <a:ea typeface="Kreon"/>
                <a:cs typeface="Kreon"/>
                <a:sym typeface="Kreon"/>
              </a:rPr>
              <a:t>A Western-style diet, including a high intake of sodium and processed meat products and low intake of fruits and vegetables, has been associated with 45.5% of all cardio-metabolic deaths</a:t>
            </a:r>
            <a:endParaRPr sz="100" dirty="0">
              <a:solidFill>
                <a:srgbClr val="7030A0"/>
              </a:solidFill>
              <a:latin typeface="Kreon"/>
              <a:ea typeface="Kreon"/>
              <a:cs typeface="Kreon"/>
              <a:sym typeface="Kreon"/>
            </a:endParaRPr>
          </a:p>
          <a:p>
            <a:pPr marL="0" marR="0" lvl="0" indent="0" algn="l" rtl="0">
              <a:lnSpc>
                <a:spcPct val="115000"/>
              </a:lnSpc>
              <a:spcBef>
                <a:spcPts val="0"/>
              </a:spcBef>
              <a:spcAft>
                <a:spcPts val="1000"/>
              </a:spcAft>
              <a:buClr>
                <a:srgbClr val="000000"/>
              </a:buClr>
              <a:buSzPts val="2200"/>
              <a:buFont typeface="Arial"/>
              <a:buNone/>
            </a:pPr>
            <a:r>
              <a:rPr lang="en" sz="1700" dirty="0">
                <a:solidFill>
                  <a:srgbClr val="7030A0"/>
                </a:solidFill>
                <a:latin typeface="Kreon"/>
                <a:ea typeface="Kreon"/>
                <a:cs typeface="Kreon"/>
                <a:sym typeface="Kreon"/>
              </a:rPr>
              <a:t>(Kahleova et al., 2017).</a:t>
            </a:r>
            <a:endParaRPr sz="2700" i="0" u="none" strike="noStrike" cap="none" dirty="0">
              <a:solidFill>
                <a:srgbClr val="7030A0"/>
              </a:solidFill>
              <a:latin typeface="Kreon"/>
              <a:ea typeface="Kreon"/>
              <a:cs typeface="Kreon"/>
              <a:sym typeface="Kreon"/>
            </a:endParaRPr>
          </a:p>
        </p:txBody>
      </p:sp>
      <p:sp>
        <p:nvSpPr>
          <p:cNvPr id="118" name="Google Shape;118;p23"/>
          <p:cNvSpPr txBox="1"/>
          <p:nvPr/>
        </p:nvSpPr>
        <p:spPr>
          <a:xfrm>
            <a:off x="1062125" y="3384225"/>
            <a:ext cx="7180200" cy="20163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endParaRPr sz="1200" dirty="0">
              <a:latin typeface="Times New Roman"/>
              <a:ea typeface="Times New Roman"/>
              <a:cs typeface="Times New Roman"/>
              <a:sym typeface="Times New Roman"/>
            </a:endParaRPr>
          </a:p>
          <a:p>
            <a:pPr marL="0" lvl="0" indent="0" algn="l" rtl="0">
              <a:lnSpc>
                <a:spcPct val="100000"/>
              </a:lnSpc>
              <a:spcBef>
                <a:spcPts val="1200"/>
              </a:spcBef>
              <a:spcAft>
                <a:spcPts val="0"/>
              </a:spcAft>
              <a:buNone/>
            </a:pPr>
            <a:r>
              <a:rPr lang="en" sz="1800" b="1" dirty="0">
                <a:solidFill>
                  <a:srgbClr val="0000FF"/>
                </a:solidFill>
                <a:latin typeface="Kreon"/>
                <a:ea typeface="Kreon"/>
                <a:cs typeface="Kreon"/>
                <a:sym typeface="Kreon"/>
              </a:rPr>
              <a:t>92 percent of school breakfasts and 69 percent of school lunches </a:t>
            </a:r>
            <a:r>
              <a:rPr lang="en" sz="1800" b="1" dirty="0" smtClean="0">
                <a:solidFill>
                  <a:srgbClr val="0000FF"/>
                </a:solidFill>
                <a:latin typeface="Kreon"/>
                <a:ea typeface="Kreon"/>
                <a:cs typeface="Kreon"/>
                <a:sym typeface="Kreon"/>
              </a:rPr>
              <a:t>in the U.S. contain </a:t>
            </a:r>
            <a:r>
              <a:rPr lang="en" sz="1800" b="1" dirty="0">
                <a:solidFill>
                  <a:srgbClr val="0000FF"/>
                </a:solidFill>
                <a:latin typeface="Kreon"/>
                <a:ea typeface="Kreon"/>
                <a:cs typeface="Kreon"/>
                <a:sym typeface="Kreon"/>
              </a:rPr>
              <a:t>10 percent or more of calories from added sugars.</a:t>
            </a:r>
            <a:endParaRPr sz="1800" b="1" dirty="0">
              <a:solidFill>
                <a:srgbClr val="0000FF"/>
              </a:solidFill>
              <a:latin typeface="Kreon"/>
              <a:ea typeface="Kreon"/>
              <a:cs typeface="Kreon"/>
              <a:sym typeface="Kreon"/>
            </a:endParaRPr>
          </a:p>
          <a:p>
            <a:pPr marL="2743200" lvl="0" indent="457200" algn="l" rtl="0">
              <a:lnSpc>
                <a:spcPct val="100000"/>
              </a:lnSpc>
              <a:spcBef>
                <a:spcPts val="1200"/>
              </a:spcBef>
              <a:spcAft>
                <a:spcPts val="0"/>
              </a:spcAft>
              <a:buNone/>
            </a:pPr>
            <a:r>
              <a:rPr lang="en" sz="1700" dirty="0">
                <a:solidFill>
                  <a:srgbClr val="0000FF"/>
                </a:solidFill>
                <a:latin typeface="Kreon"/>
                <a:ea typeface="Kreon"/>
                <a:cs typeface="Kreon"/>
                <a:sym typeface="Kreon"/>
              </a:rPr>
              <a:t>(USDA’s Food and Nutrition Service, 2022)</a:t>
            </a:r>
            <a:endParaRPr sz="1700" dirty="0">
              <a:solidFill>
                <a:srgbClr val="0000FF"/>
              </a:solidFill>
              <a:latin typeface="Kreon"/>
              <a:ea typeface="Kreon"/>
              <a:cs typeface="Kreon"/>
              <a:sym typeface="Kreon"/>
            </a:endParaRPr>
          </a:p>
          <a:p>
            <a:pPr marL="0" marR="0" lvl="0" indent="0" algn="l" rtl="0">
              <a:lnSpc>
                <a:spcPct val="100000"/>
              </a:lnSpc>
              <a:spcBef>
                <a:spcPts val="1200"/>
              </a:spcBef>
              <a:spcAft>
                <a:spcPts val="0"/>
              </a:spcAft>
              <a:buClr>
                <a:srgbClr val="000000"/>
              </a:buClr>
              <a:buSzPts val="2400"/>
              <a:buFont typeface="Arial"/>
              <a:buNone/>
            </a:pPr>
            <a:endParaRPr sz="2400" dirty="0">
              <a:solidFill>
                <a:srgbClr val="0000FF"/>
              </a:solidFill>
              <a:latin typeface="Kreon"/>
              <a:ea typeface="Kreon"/>
              <a:cs typeface="Kreon"/>
              <a:sym typeface="Kreon"/>
            </a:endParaRPr>
          </a:p>
        </p:txBody>
      </p:sp>
      <p:pic>
        <p:nvPicPr>
          <p:cNvPr id="119" name="Google Shape;119;p23"/>
          <p:cNvPicPr preferRelativeResize="0"/>
          <p:nvPr/>
        </p:nvPicPr>
        <p:blipFill rotWithShape="1">
          <a:blip r:embed="rId3">
            <a:alphaModFix/>
          </a:blip>
          <a:srcRect/>
          <a:stretch/>
        </p:blipFill>
        <p:spPr>
          <a:xfrm>
            <a:off x="1062125" y="1225913"/>
            <a:ext cx="3695650" cy="2235516"/>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3E7EA"/>
        </a:solidFill>
        <a:effectLst/>
      </p:bgPr>
    </p:bg>
    <p:spTree>
      <p:nvGrpSpPr>
        <p:cNvPr id="1" name="Shape 123"/>
        <p:cNvGrpSpPr/>
        <p:nvPr/>
      </p:nvGrpSpPr>
      <p:grpSpPr>
        <a:xfrm>
          <a:off x="0" y="0"/>
          <a:ext cx="0" cy="0"/>
          <a:chOff x="0" y="0"/>
          <a:chExt cx="0" cy="0"/>
        </a:xfrm>
      </p:grpSpPr>
      <p:sp>
        <p:nvSpPr>
          <p:cNvPr id="124" name="Google Shape;124;p24"/>
          <p:cNvSpPr txBox="1">
            <a:spLocks noGrp="1"/>
          </p:cNvSpPr>
          <p:nvPr>
            <p:ph type="title"/>
          </p:nvPr>
        </p:nvSpPr>
        <p:spPr>
          <a:xfrm>
            <a:off x="713225" y="301325"/>
            <a:ext cx="7717800" cy="6624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000"/>
              <a:buNone/>
            </a:pPr>
            <a:r>
              <a:rPr lang="en" sz="3600"/>
              <a:t>Contextual Relevance to Schools</a:t>
            </a:r>
            <a:endParaRPr sz="3600"/>
          </a:p>
        </p:txBody>
      </p:sp>
      <p:grpSp>
        <p:nvGrpSpPr>
          <p:cNvPr id="125" name="Google Shape;125;p24"/>
          <p:cNvGrpSpPr/>
          <p:nvPr/>
        </p:nvGrpSpPr>
        <p:grpSpPr>
          <a:xfrm>
            <a:off x="0" y="1749825"/>
            <a:ext cx="713243" cy="662400"/>
            <a:chOff x="0" y="539500"/>
            <a:chExt cx="713100" cy="662400"/>
          </a:xfrm>
        </p:grpSpPr>
        <p:sp>
          <p:nvSpPr>
            <p:cNvPr id="126" name="Google Shape;126;p24"/>
            <p:cNvSpPr/>
            <p:nvPr/>
          </p:nvSpPr>
          <p:spPr>
            <a:xfrm>
              <a:off x="0" y="926700"/>
              <a:ext cx="713100" cy="81600"/>
            </a:xfrm>
            <a:prstGeom prst="rect">
              <a:avLst/>
            </a:prstGeom>
            <a:solidFill>
              <a:srgbClr val="6AA8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24"/>
            <p:cNvSpPr/>
            <p:nvPr/>
          </p:nvSpPr>
          <p:spPr>
            <a:xfrm>
              <a:off x="0" y="733100"/>
              <a:ext cx="713100" cy="81600"/>
            </a:xfrm>
            <a:prstGeom prst="rect">
              <a:avLst/>
            </a:prstGeom>
            <a:solidFill>
              <a:srgbClr val="FE7F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p24"/>
            <p:cNvSpPr/>
            <p:nvPr/>
          </p:nvSpPr>
          <p:spPr>
            <a:xfrm>
              <a:off x="0" y="1120300"/>
              <a:ext cx="713100" cy="816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24"/>
            <p:cNvSpPr/>
            <p:nvPr/>
          </p:nvSpPr>
          <p:spPr>
            <a:xfrm>
              <a:off x="0" y="539500"/>
              <a:ext cx="713100" cy="81600"/>
            </a:xfrm>
            <a:prstGeom prst="rect">
              <a:avLst/>
            </a:prstGeom>
            <a:solidFill>
              <a:srgbClr val="EF47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30" name="Google Shape;130;p24"/>
          <p:cNvGrpSpPr/>
          <p:nvPr/>
        </p:nvGrpSpPr>
        <p:grpSpPr>
          <a:xfrm>
            <a:off x="8430751" y="1749825"/>
            <a:ext cx="713243" cy="662400"/>
            <a:chOff x="0" y="539500"/>
            <a:chExt cx="713100" cy="662400"/>
          </a:xfrm>
        </p:grpSpPr>
        <p:sp>
          <p:nvSpPr>
            <p:cNvPr id="131" name="Google Shape;131;p24"/>
            <p:cNvSpPr/>
            <p:nvPr/>
          </p:nvSpPr>
          <p:spPr>
            <a:xfrm>
              <a:off x="0" y="926700"/>
              <a:ext cx="713100" cy="81600"/>
            </a:xfrm>
            <a:prstGeom prst="rect">
              <a:avLst/>
            </a:prstGeom>
            <a:solidFill>
              <a:srgbClr val="6AA8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p24"/>
            <p:cNvSpPr/>
            <p:nvPr/>
          </p:nvSpPr>
          <p:spPr>
            <a:xfrm>
              <a:off x="0" y="733100"/>
              <a:ext cx="713100" cy="81600"/>
            </a:xfrm>
            <a:prstGeom prst="rect">
              <a:avLst/>
            </a:prstGeom>
            <a:solidFill>
              <a:srgbClr val="FE7F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133;p24"/>
            <p:cNvSpPr/>
            <p:nvPr/>
          </p:nvSpPr>
          <p:spPr>
            <a:xfrm>
              <a:off x="0" y="1120300"/>
              <a:ext cx="713100" cy="816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 name="Google Shape;134;p24"/>
            <p:cNvSpPr/>
            <p:nvPr/>
          </p:nvSpPr>
          <p:spPr>
            <a:xfrm>
              <a:off x="0" y="539500"/>
              <a:ext cx="713100" cy="81600"/>
            </a:xfrm>
            <a:prstGeom prst="rect">
              <a:avLst/>
            </a:prstGeom>
            <a:solidFill>
              <a:srgbClr val="EF47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35" name="Google Shape;135;p24"/>
          <p:cNvPicPr preferRelativeResize="0"/>
          <p:nvPr/>
        </p:nvPicPr>
        <p:blipFill rotWithShape="1">
          <a:blip r:embed="rId3">
            <a:alphaModFix/>
          </a:blip>
          <a:srcRect/>
          <a:stretch/>
        </p:blipFill>
        <p:spPr>
          <a:xfrm>
            <a:off x="1029425" y="1065788"/>
            <a:ext cx="3695650" cy="2235516"/>
          </a:xfrm>
          <a:prstGeom prst="rect">
            <a:avLst/>
          </a:prstGeom>
          <a:noFill/>
          <a:ln>
            <a:noFill/>
          </a:ln>
        </p:spPr>
      </p:pic>
      <p:sp>
        <p:nvSpPr>
          <p:cNvPr id="136" name="Google Shape;136;p24"/>
          <p:cNvSpPr txBox="1"/>
          <p:nvPr/>
        </p:nvSpPr>
        <p:spPr>
          <a:xfrm>
            <a:off x="4918364" y="1057394"/>
            <a:ext cx="3442093" cy="218518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 sz="1500" b="0" i="0" u="none" strike="noStrike" cap="none" dirty="0">
                <a:solidFill>
                  <a:srgbClr val="7030A0"/>
                </a:solidFill>
                <a:latin typeface="Kreon"/>
                <a:ea typeface="Kreon"/>
                <a:cs typeface="Kreon"/>
                <a:sym typeface="Kreon"/>
              </a:rPr>
              <a:t>“More than 95% of American youth attend school and consume as much as 35%-40% of their daily caloric intake there” (Nollen et al., 2007</a:t>
            </a:r>
            <a:r>
              <a:rPr lang="en" sz="1500" b="0" i="0" u="none" strike="noStrike" cap="none" dirty="0" smtClean="0">
                <a:solidFill>
                  <a:srgbClr val="7030A0"/>
                </a:solidFill>
                <a:latin typeface="Kreon"/>
                <a:ea typeface="Kreon"/>
                <a:cs typeface="Kreon"/>
                <a:sym typeface="Kreon"/>
              </a:rPr>
              <a:t>).</a:t>
            </a:r>
          </a:p>
          <a:p>
            <a:pPr marL="0" marR="0" lvl="0" indent="0" algn="l" rtl="0">
              <a:lnSpc>
                <a:spcPct val="100000"/>
              </a:lnSpc>
              <a:spcBef>
                <a:spcPts val="0"/>
              </a:spcBef>
              <a:spcAft>
                <a:spcPts val="0"/>
              </a:spcAft>
              <a:buClr>
                <a:srgbClr val="000000"/>
              </a:buClr>
              <a:buSzPts val="2200"/>
              <a:buFont typeface="Arial"/>
              <a:buNone/>
            </a:pPr>
            <a:endParaRPr lang="en" sz="1000" dirty="0">
              <a:solidFill>
                <a:srgbClr val="7030A0"/>
              </a:solidFill>
              <a:latin typeface="Kreon"/>
              <a:ea typeface="Kreon"/>
              <a:cs typeface="Kreon"/>
              <a:sym typeface="Kreon"/>
            </a:endParaRPr>
          </a:p>
          <a:p>
            <a:pPr marL="0" marR="0" lvl="0" indent="0" algn="l" rtl="0">
              <a:lnSpc>
                <a:spcPct val="100000"/>
              </a:lnSpc>
              <a:spcBef>
                <a:spcPts val="0"/>
              </a:spcBef>
              <a:spcAft>
                <a:spcPts val="0"/>
              </a:spcAft>
              <a:buClr>
                <a:srgbClr val="000000"/>
              </a:buClr>
              <a:buSzPts val="2200"/>
              <a:buFont typeface="Arial"/>
              <a:buNone/>
            </a:pPr>
            <a:r>
              <a:rPr lang="en" sz="1500" b="0" i="0" u="none" strike="noStrike" cap="none" dirty="0" smtClean="0">
                <a:solidFill>
                  <a:srgbClr val="7030A0"/>
                </a:solidFill>
                <a:latin typeface="Kreon"/>
                <a:ea typeface="Kreon"/>
                <a:cs typeface="Kreon"/>
                <a:sym typeface="Kreon"/>
              </a:rPr>
              <a:t>Over 30 million American students eat one or two meals a day at the public schools they attend (Bean et al., 2019, Poppendieck, 2010; USDA, 2019).</a:t>
            </a:r>
            <a:endParaRPr sz="1500" b="0" i="0" u="none" strike="noStrike" cap="none" dirty="0">
              <a:solidFill>
                <a:srgbClr val="7030A0"/>
              </a:solidFill>
              <a:latin typeface="Kreon"/>
              <a:ea typeface="Kreon"/>
              <a:cs typeface="Kreon"/>
              <a:sym typeface="Kreon"/>
            </a:endParaRPr>
          </a:p>
        </p:txBody>
      </p:sp>
      <p:sp>
        <p:nvSpPr>
          <p:cNvPr id="137" name="Google Shape;137;p24"/>
          <p:cNvSpPr txBox="1"/>
          <p:nvPr/>
        </p:nvSpPr>
        <p:spPr>
          <a:xfrm>
            <a:off x="713225" y="3558774"/>
            <a:ext cx="7969525" cy="120029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 sz="2200" dirty="0">
                <a:solidFill>
                  <a:srgbClr val="0000FF"/>
                </a:solidFill>
                <a:latin typeface="Kreon"/>
                <a:ea typeface="Kreon"/>
                <a:cs typeface="Kreon"/>
                <a:sym typeface="Kreon"/>
              </a:rPr>
              <a:t>Poor c</a:t>
            </a:r>
            <a:r>
              <a:rPr lang="en" sz="2200" b="0" i="0" u="none" strike="noStrike" cap="none" dirty="0">
                <a:solidFill>
                  <a:srgbClr val="0000FF"/>
                </a:solidFill>
                <a:latin typeface="Kreon"/>
                <a:ea typeface="Kreon"/>
                <a:cs typeface="Kreon"/>
                <a:sym typeface="Kreon"/>
              </a:rPr>
              <a:t>hildren</a:t>
            </a:r>
            <a:r>
              <a:rPr lang="en" sz="2200" dirty="0">
                <a:solidFill>
                  <a:srgbClr val="0000FF"/>
                </a:solidFill>
                <a:latin typeface="Kreon"/>
                <a:ea typeface="Kreon"/>
                <a:cs typeface="Kreon"/>
                <a:sym typeface="Kreon"/>
              </a:rPr>
              <a:t> </a:t>
            </a:r>
            <a:r>
              <a:rPr lang="en" sz="2200" b="0" i="0" u="none" strike="noStrike" cap="none" dirty="0">
                <a:solidFill>
                  <a:srgbClr val="0000FF"/>
                </a:solidFill>
                <a:latin typeface="Kreon"/>
                <a:ea typeface="Kreon"/>
                <a:cs typeface="Kreon"/>
                <a:sym typeface="Kreon"/>
              </a:rPr>
              <a:t>are the ones “most likely to participate” in </a:t>
            </a:r>
            <a:r>
              <a:rPr lang="en" sz="2200" b="0" i="0" u="none" strike="noStrike" cap="none" dirty="0" smtClean="0">
                <a:solidFill>
                  <a:srgbClr val="0000FF"/>
                </a:solidFill>
                <a:latin typeface="Kreon"/>
                <a:ea typeface="Kreon"/>
                <a:cs typeface="Kreon"/>
                <a:sym typeface="Kreon"/>
              </a:rPr>
              <a:t>U.S. school </a:t>
            </a:r>
            <a:r>
              <a:rPr lang="en" sz="2200" b="0" i="0" u="none" strike="noStrike" cap="none" dirty="0">
                <a:solidFill>
                  <a:srgbClr val="0000FF"/>
                </a:solidFill>
                <a:latin typeface="Kreon"/>
                <a:ea typeface="Kreon"/>
                <a:cs typeface="Kreon"/>
                <a:sym typeface="Kreon"/>
              </a:rPr>
              <a:t>meal programs and “consume both breakfast and lunch at school”</a:t>
            </a:r>
            <a:r>
              <a:rPr lang="en" sz="2400" b="0" i="0" u="none" strike="noStrike" cap="none" dirty="0">
                <a:solidFill>
                  <a:srgbClr val="0000FF"/>
                </a:solidFill>
                <a:latin typeface="Kreon"/>
                <a:ea typeface="Kreon"/>
                <a:cs typeface="Kreon"/>
                <a:sym typeface="Kreon"/>
              </a:rPr>
              <a:t> </a:t>
            </a:r>
            <a:endParaRPr sz="2400" b="0" i="0" u="none" strike="noStrike" cap="none" dirty="0">
              <a:solidFill>
                <a:srgbClr val="0000FF"/>
              </a:solidFill>
              <a:latin typeface="Kreon"/>
              <a:ea typeface="Kreon"/>
              <a:cs typeface="Kreon"/>
              <a:sym typeface="Kreon"/>
            </a:endParaRPr>
          </a:p>
          <a:p>
            <a:pPr marL="5029200" marR="0" lvl="0" indent="0" algn="l" rtl="0">
              <a:lnSpc>
                <a:spcPct val="100000"/>
              </a:lnSpc>
              <a:spcBef>
                <a:spcPts val="0"/>
              </a:spcBef>
              <a:spcAft>
                <a:spcPts val="0"/>
              </a:spcAft>
              <a:buClr>
                <a:srgbClr val="000000"/>
              </a:buClr>
              <a:buSzPts val="2400"/>
              <a:buFont typeface="Arial"/>
              <a:buNone/>
            </a:pPr>
            <a:r>
              <a:rPr lang="en" sz="2000" b="0" i="0" u="none" strike="noStrike" cap="none" dirty="0">
                <a:solidFill>
                  <a:srgbClr val="0000FF"/>
                </a:solidFill>
                <a:latin typeface="Kreon"/>
                <a:ea typeface="Kreon"/>
                <a:cs typeface="Kreon"/>
                <a:sym typeface="Kreon"/>
              </a:rPr>
              <a:t>(Bean et al., 2019).</a:t>
            </a:r>
            <a:endParaRPr sz="2000" b="0" i="0" u="none" strike="noStrike" cap="none" dirty="0">
              <a:solidFill>
                <a:srgbClr val="0000FF"/>
              </a:solidFill>
              <a:latin typeface="Kreon"/>
              <a:ea typeface="Kreon"/>
              <a:cs typeface="Kreon"/>
              <a:sym typeface="Kreon"/>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141"/>
        <p:cNvGrpSpPr/>
        <p:nvPr/>
      </p:nvGrpSpPr>
      <p:grpSpPr>
        <a:xfrm>
          <a:off x="0" y="0"/>
          <a:ext cx="0" cy="0"/>
          <a:chOff x="0" y="0"/>
          <a:chExt cx="0" cy="0"/>
        </a:xfrm>
      </p:grpSpPr>
      <p:grpSp>
        <p:nvGrpSpPr>
          <p:cNvPr id="142" name="Google Shape;142;p25"/>
          <p:cNvGrpSpPr/>
          <p:nvPr/>
        </p:nvGrpSpPr>
        <p:grpSpPr>
          <a:xfrm>
            <a:off x="1293698" y="-58205"/>
            <a:ext cx="6550307" cy="5801455"/>
            <a:chOff x="1293685" y="27662"/>
            <a:chExt cx="6117781" cy="5417870"/>
          </a:xfrm>
        </p:grpSpPr>
        <p:sp>
          <p:nvSpPr>
            <p:cNvPr id="143" name="Google Shape;143;p25"/>
            <p:cNvSpPr/>
            <p:nvPr/>
          </p:nvSpPr>
          <p:spPr>
            <a:xfrm rot="1180656">
              <a:off x="2323012" y="767528"/>
              <a:ext cx="4817977" cy="2442074"/>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p25"/>
            <p:cNvSpPr/>
            <p:nvPr/>
          </p:nvSpPr>
          <p:spPr>
            <a:xfrm rot="-9519831">
              <a:off x="1571650" y="2212967"/>
              <a:ext cx="4828976" cy="2437615"/>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p25"/>
            <p:cNvSpPr/>
            <p:nvPr/>
          </p:nvSpPr>
          <p:spPr>
            <a:xfrm rot="532267">
              <a:off x="1728899" y="847427"/>
              <a:ext cx="5071634" cy="2947732"/>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46" name="Google Shape;146;p25"/>
          <p:cNvGrpSpPr/>
          <p:nvPr/>
        </p:nvGrpSpPr>
        <p:grpSpPr>
          <a:xfrm>
            <a:off x="6755425" y="911873"/>
            <a:ext cx="650607" cy="976553"/>
            <a:chOff x="3463650" y="2615600"/>
            <a:chExt cx="467625" cy="701900"/>
          </a:xfrm>
        </p:grpSpPr>
        <p:sp>
          <p:nvSpPr>
            <p:cNvPr id="147" name="Google Shape;147;p25"/>
            <p:cNvSpPr/>
            <p:nvPr/>
          </p:nvSpPr>
          <p:spPr>
            <a:xfrm>
              <a:off x="3463650" y="2615600"/>
              <a:ext cx="467625" cy="536200"/>
            </a:xfrm>
            <a:custGeom>
              <a:avLst/>
              <a:gdLst/>
              <a:ahLst/>
              <a:cxnLst/>
              <a:rect l="l" t="t" r="r" b="b"/>
              <a:pathLst>
                <a:path w="18705" h="21448" extrusionOk="0">
                  <a:moveTo>
                    <a:pt x="6293" y="0"/>
                  </a:moveTo>
                  <a:cubicBezTo>
                    <a:pt x="6099" y="0"/>
                    <a:pt x="5908" y="8"/>
                    <a:pt x="5723" y="22"/>
                  </a:cubicBezTo>
                  <a:cubicBezTo>
                    <a:pt x="4746" y="208"/>
                    <a:pt x="3676" y="510"/>
                    <a:pt x="3188" y="1371"/>
                  </a:cubicBezTo>
                  <a:cubicBezTo>
                    <a:pt x="2722" y="2348"/>
                    <a:pt x="3188" y="3511"/>
                    <a:pt x="3676" y="4488"/>
                  </a:cubicBezTo>
                  <a:cubicBezTo>
                    <a:pt x="4165" y="5349"/>
                    <a:pt x="4746" y="6326"/>
                    <a:pt x="4653" y="7396"/>
                  </a:cubicBezTo>
                  <a:cubicBezTo>
                    <a:pt x="4524" y="7464"/>
                    <a:pt x="4395" y="7493"/>
                    <a:pt x="4266" y="7493"/>
                  </a:cubicBezTo>
                  <a:cubicBezTo>
                    <a:pt x="3515" y="7493"/>
                    <a:pt x="2765" y="6499"/>
                    <a:pt x="1931" y="6419"/>
                  </a:cubicBezTo>
                  <a:cubicBezTo>
                    <a:pt x="1863" y="6404"/>
                    <a:pt x="1796" y="6397"/>
                    <a:pt x="1729" y="6397"/>
                  </a:cubicBezTo>
                  <a:cubicBezTo>
                    <a:pt x="951" y="6397"/>
                    <a:pt x="289" y="7350"/>
                    <a:pt x="396" y="8164"/>
                  </a:cubicBezTo>
                  <a:cubicBezTo>
                    <a:pt x="489" y="9025"/>
                    <a:pt x="1164" y="9816"/>
                    <a:pt x="1931" y="10397"/>
                  </a:cubicBezTo>
                  <a:cubicBezTo>
                    <a:pt x="2606" y="10886"/>
                    <a:pt x="3490" y="11351"/>
                    <a:pt x="4072" y="12049"/>
                  </a:cubicBezTo>
                  <a:cubicBezTo>
                    <a:pt x="4467" y="12421"/>
                    <a:pt x="4746" y="13212"/>
                    <a:pt x="4351" y="13491"/>
                  </a:cubicBezTo>
                  <a:cubicBezTo>
                    <a:pt x="4186" y="13625"/>
                    <a:pt x="3998" y="13677"/>
                    <a:pt x="3814" y="13677"/>
                  </a:cubicBezTo>
                  <a:cubicBezTo>
                    <a:pt x="3582" y="13677"/>
                    <a:pt x="3356" y="13595"/>
                    <a:pt x="3188" y="13491"/>
                  </a:cubicBezTo>
                  <a:cubicBezTo>
                    <a:pt x="2815" y="13212"/>
                    <a:pt x="2513" y="12910"/>
                    <a:pt x="2141" y="12817"/>
                  </a:cubicBezTo>
                  <a:cubicBezTo>
                    <a:pt x="1978" y="12746"/>
                    <a:pt x="1812" y="12714"/>
                    <a:pt x="1649" y="12714"/>
                  </a:cubicBezTo>
                  <a:cubicBezTo>
                    <a:pt x="1112" y="12714"/>
                    <a:pt x="610" y="13067"/>
                    <a:pt x="396" y="13584"/>
                  </a:cubicBezTo>
                  <a:cubicBezTo>
                    <a:pt x="0" y="14259"/>
                    <a:pt x="93" y="15050"/>
                    <a:pt x="396" y="15725"/>
                  </a:cubicBezTo>
                  <a:cubicBezTo>
                    <a:pt x="977" y="17283"/>
                    <a:pt x="2513" y="18330"/>
                    <a:pt x="4072" y="19121"/>
                  </a:cubicBezTo>
                  <a:cubicBezTo>
                    <a:pt x="5142" y="19703"/>
                    <a:pt x="6398" y="20563"/>
                    <a:pt x="7654" y="21052"/>
                  </a:cubicBezTo>
                  <a:cubicBezTo>
                    <a:pt x="7957" y="21238"/>
                    <a:pt x="8329" y="21354"/>
                    <a:pt x="8631" y="21448"/>
                  </a:cubicBezTo>
                  <a:lnTo>
                    <a:pt x="9213" y="21448"/>
                  </a:lnTo>
                  <a:cubicBezTo>
                    <a:pt x="10562" y="21448"/>
                    <a:pt x="12121" y="20563"/>
                    <a:pt x="13284" y="20191"/>
                  </a:cubicBezTo>
                  <a:cubicBezTo>
                    <a:pt x="14633" y="19703"/>
                    <a:pt x="16099" y="19214"/>
                    <a:pt x="17146" y="18144"/>
                  </a:cubicBezTo>
                  <a:cubicBezTo>
                    <a:pt x="18216" y="17074"/>
                    <a:pt x="18705" y="15422"/>
                    <a:pt x="18030" y="14166"/>
                  </a:cubicBezTo>
                  <a:cubicBezTo>
                    <a:pt x="17637" y="13379"/>
                    <a:pt x="16745" y="12917"/>
                    <a:pt x="15900" y="12917"/>
                  </a:cubicBezTo>
                  <a:cubicBezTo>
                    <a:pt x="15295" y="12917"/>
                    <a:pt x="14713" y="13153"/>
                    <a:pt x="14354" y="13677"/>
                  </a:cubicBezTo>
                  <a:cubicBezTo>
                    <a:pt x="14145" y="14073"/>
                    <a:pt x="13959" y="14561"/>
                    <a:pt x="13470" y="14748"/>
                  </a:cubicBezTo>
                  <a:cubicBezTo>
                    <a:pt x="13416" y="14764"/>
                    <a:pt x="13363" y="14772"/>
                    <a:pt x="13311" y="14772"/>
                  </a:cubicBezTo>
                  <a:cubicBezTo>
                    <a:pt x="12722" y="14772"/>
                    <a:pt x="12339" y="13737"/>
                    <a:pt x="12702" y="13096"/>
                  </a:cubicBezTo>
                  <a:cubicBezTo>
                    <a:pt x="13075" y="12514"/>
                    <a:pt x="13866" y="12235"/>
                    <a:pt x="14540" y="11840"/>
                  </a:cubicBezTo>
                  <a:cubicBezTo>
                    <a:pt x="16099" y="10886"/>
                    <a:pt x="16960" y="8932"/>
                    <a:pt x="16285" y="7280"/>
                  </a:cubicBezTo>
                  <a:cubicBezTo>
                    <a:pt x="15887" y="6164"/>
                    <a:pt x="14669" y="5441"/>
                    <a:pt x="13507" y="5441"/>
                  </a:cubicBezTo>
                  <a:cubicBezTo>
                    <a:pt x="12974" y="5441"/>
                    <a:pt x="12452" y="5594"/>
                    <a:pt x="12028" y="5931"/>
                  </a:cubicBezTo>
                  <a:cubicBezTo>
                    <a:pt x="11632" y="6326"/>
                    <a:pt x="11237" y="6815"/>
                    <a:pt x="10865" y="7094"/>
                  </a:cubicBezTo>
                  <a:cubicBezTo>
                    <a:pt x="10592" y="7314"/>
                    <a:pt x="10261" y="7441"/>
                    <a:pt x="9954" y="7441"/>
                  </a:cubicBezTo>
                  <a:cubicBezTo>
                    <a:pt x="9710" y="7441"/>
                    <a:pt x="9481" y="7362"/>
                    <a:pt x="9306" y="7187"/>
                  </a:cubicBezTo>
                  <a:cubicBezTo>
                    <a:pt x="9701" y="6233"/>
                    <a:pt x="10074" y="5163"/>
                    <a:pt x="10283" y="4093"/>
                  </a:cubicBezTo>
                  <a:cubicBezTo>
                    <a:pt x="10376" y="3023"/>
                    <a:pt x="10074" y="1952"/>
                    <a:pt x="9399" y="1092"/>
                  </a:cubicBezTo>
                  <a:cubicBezTo>
                    <a:pt x="8665" y="258"/>
                    <a:pt x="7422" y="0"/>
                    <a:pt x="629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p25"/>
            <p:cNvSpPr/>
            <p:nvPr/>
          </p:nvSpPr>
          <p:spPr>
            <a:xfrm>
              <a:off x="3655000" y="3141900"/>
              <a:ext cx="91350" cy="175600"/>
            </a:xfrm>
            <a:custGeom>
              <a:avLst/>
              <a:gdLst/>
              <a:ahLst/>
              <a:cxnLst/>
              <a:rect l="l" t="t" r="r" b="b"/>
              <a:pathLst>
                <a:path w="3654" h="7024" extrusionOk="0">
                  <a:moveTo>
                    <a:pt x="0" y="0"/>
                  </a:moveTo>
                  <a:lnTo>
                    <a:pt x="0" y="0"/>
                  </a:lnTo>
                  <a:cubicBezTo>
                    <a:pt x="489" y="2233"/>
                    <a:pt x="1163" y="4467"/>
                    <a:pt x="2047" y="6584"/>
                  </a:cubicBezTo>
                  <a:cubicBezTo>
                    <a:pt x="2178" y="6893"/>
                    <a:pt x="2431" y="7023"/>
                    <a:pt x="2688" y="7023"/>
                  </a:cubicBezTo>
                  <a:cubicBezTo>
                    <a:pt x="3164" y="7023"/>
                    <a:pt x="3654" y="6576"/>
                    <a:pt x="3397" y="6002"/>
                  </a:cubicBezTo>
                  <a:cubicBezTo>
                    <a:pt x="2722" y="4164"/>
                    <a:pt x="2047" y="2326"/>
                    <a:pt x="1559" y="396"/>
                  </a:cubicBezTo>
                  <a:lnTo>
                    <a:pt x="977" y="396"/>
                  </a:lnTo>
                  <a:cubicBezTo>
                    <a:pt x="675" y="302"/>
                    <a:pt x="303" y="186"/>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25"/>
            <p:cNvSpPr/>
            <p:nvPr/>
          </p:nvSpPr>
          <p:spPr>
            <a:xfrm>
              <a:off x="3611375" y="2701525"/>
              <a:ext cx="82600" cy="450275"/>
            </a:xfrm>
            <a:custGeom>
              <a:avLst/>
              <a:gdLst/>
              <a:ahLst/>
              <a:cxnLst/>
              <a:rect l="l" t="t" r="r" b="b"/>
              <a:pathLst>
                <a:path w="3304" h="18011" extrusionOk="0">
                  <a:moveTo>
                    <a:pt x="1436" y="1"/>
                  </a:moveTo>
                  <a:cubicBezTo>
                    <a:pt x="1119" y="1"/>
                    <a:pt x="819" y="179"/>
                    <a:pt x="768" y="563"/>
                  </a:cubicBezTo>
                  <a:cubicBezTo>
                    <a:pt x="0" y="6286"/>
                    <a:pt x="396" y="12101"/>
                    <a:pt x="1745" y="17615"/>
                  </a:cubicBezTo>
                  <a:cubicBezTo>
                    <a:pt x="2048" y="17801"/>
                    <a:pt x="2420" y="17917"/>
                    <a:pt x="2722" y="18011"/>
                  </a:cubicBezTo>
                  <a:lnTo>
                    <a:pt x="3304" y="18011"/>
                  </a:lnTo>
                  <a:cubicBezTo>
                    <a:pt x="1838" y="12381"/>
                    <a:pt x="1466" y="6565"/>
                    <a:pt x="2234" y="842"/>
                  </a:cubicBezTo>
                  <a:cubicBezTo>
                    <a:pt x="2286" y="302"/>
                    <a:pt x="1848" y="1"/>
                    <a:pt x="143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50" name="Google Shape;150;p25"/>
          <p:cNvGrpSpPr/>
          <p:nvPr/>
        </p:nvGrpSpPr>
        <p:grpSpPr>
          <a:xfrm>
            <a:off x="1209844" y="2987668"/>
            <a:ext cx="1126431" cy="1207753"/>
            <a:chOff x="1721175" y="2665325"/>
            <a:chExt cx="809625" cy="868075"/>
          </a:xfrm>
        </p:grpSpPr>
        <p:sp>
          <p:nvSpPr>
            <p:cNvPr id="151" name="Google Shape;151;p25"/>
            <p:cNvSpPr/>
            <p:nvPr/>
          </p:nvSpPr>
          <p:spPr>
            <a:xfrm>
              <a:off x="2191125" y="2884650"/>
              <a:ext cx="339675" cy="506775"/>
            </a:xfrm>
            <a:custGeom>
              <a:avLst/>
              <a:gdLst/>
              <a:ahLst/>
              <a:cxnLst/>
              <a:rect l="l" t="t" r="r" b="b"/>
              <a:pathLst>
                <a:path w="13587" h="20271" extrusionOk="0">
                  <a:moveTo>
                    <a:pt x="8761" y="0"/>
                  </a:moveTo>
                  <a:cubicBezTo>
                    <a:pt x="8499" y="0"/>
                    <a:pt x="8234" y="76"/>
                    <a:pt x="8049" y="217"/>
                  </a:cubicBezTo>
                  <a:cubicBezTo>
                    <a:pt x="7677" y="589"/>
                    <a:pt x="7468" y="1078"/>
                    <a:pt x="7282" y="1566"/>
                  </a:cubicBezTo>
                  <a:cubicBezTo>
                    <a:pt x="6793" y="2822"/>
                    <a:pt x="6398" y="3986"/>
                    <a:pt x="5932" y="5242"/>
                  </a:cubicBezTo>
                  <a:cubicBezTo>
                    <a:pt x="5444" y="4288"/>
                    <a:pt x="5048" y="3404"/>
                    <a:pt x="4560" y="2450"/>
                  </a:cubicBezTo>
                  <a:cubicBezTo>
                    <a:pt x="3699" y="5056"/>
                    <a:pt x="3490" y="7964"/>
                    <a:pt x="3978" y="10686"/>
                  </a:cubicBezTo>
                  <a:cubicBezTo>
                    <a:pt x="3923" y="10713"/>
                    <a:pt x="3867" y="10726"/>
                    <a:pt x="3811" y="10726"/>
                  </a:cubicBezTo>
                  <a:cubicBezTo>
                    <a:pt x="3495" y="10726"/>
                    <a:pt x="3197" y="10310"/>
                    <a:pt x="3117" y="9895"/>
                  </a:cubicBezTo>
                  <a:cubicBezTo>
                    <a:pt x="3024" y="9429"/>
                    <a:pt x="3024" y="8848"/>
                    <a:pt x="2629" y="8638"/>
                  </a:cubicBezTo>
                  <a:cubicBezTo>
                    <a:pt x="2524" y="8589"/>
                    <a:pt x="2412" y="8566"/>
                    <a:pt x="2302" y="8566"/>
                  </a:cubicBezTo>
                  <a:cubicBezTo>
                    <a:pt x="1995" y="8566"/>
                    <a:pt x="1695" y="8743"/>
                    <a:pt x="1559" y="9034"/>
                  </a:cubicBezTo>
                  <a:cubicBezTo>
                    <a:pt x="1373" y="9429"/>
                    <a:pt x="1373" y="9895"/>
                    <a:pt x="1373" y="10290"/>
                  </a:cubicBezTo>
                  <a:cubicBezTo>
                    <a:pt x="1466" y="12128"/>
                    <a:pt x="1745" y="14268"/>
                    <a:pt x="1373" y="16106"/>
                  </a:cubicBezTo>
                  <a:cubicBezTo>
                    <a:pt x="1070" y="17572"/>
                    <a:pt x="116" y="18828"/>
                    <a:pt x="0" y="20270"/>
                  </a:cubicBezTo>
                  <a:cubicBezTo>
                    <a:pt x="1163" y="19107"/>
                    <a:pt x="2815" y="19107"/>
                    <a:pt x="4374" y="18921"/>
                  </a:cubicBezTo>
                  <a:cubicBezTo>
                    <a:pt x="5932" y="18735"/>
                    <a:pt x="7863" y="17851"/>
                    <a:pt x="7863" y="16199"/>
                  </a:cubicBezTo>
                  <a:lnTo>
                    <a:pt x="7863" y="16199"/>
                  </a:lnTo>
                  <a:cubicBezTo>
                    <a:pt x="7623" y="16373"/>
                    <a:pt x="7343" y="16450"/>
                    <a:pt x="7062" y="16450"/>
                  </a:cubicBezTo>
                  <a:cubicBezTo>
                    <a:pt x="6554" y="16450"/>
                    <a:pt x="6037" y="16201"/>
                    <a:pt x="5723" y="15827"/>
                  </a:cubicBezTo>
                  <a:cubicBezTo>
                    <a:pt x="7677" y="15245"/>
                    <a:pt x="9213" y="13780"/>
                    <a:pt x="10097" y="12035"/>
                  </a:cubicBezTo>
                  <a:cubicBezTo>
                    <a:pt x="9213" y="12035"/>
                    <a:pt x="8352" y="11942"/>
                    <a:pt x="7468" y="11942"/>
                  </a:cubicBezTo>
                  <a:cubicBezTo>
                    <a:pt x="7863" y="10476"/>
                    <a:pt x="9026" y="9313"/>
                    <a:pt x="10376" y="8848"/>
                  </a:cubicBezTo>
                  <a:cubicBezTo>
                    <a:pt x="11539" y="8452"/>
                    <a:pt x="13005" y="8266"/>
                    <a:pt x="13284" y="7103"/>
                  </a:cubicBezTo>
                  <a:cubicBezTo>
                    <a:pt x="13586" y="6126"/>
                    <a:pt x="12702" y="5149"/>
                    <a:pt x="11748" y="4963"/>
                  </a:cubicBezTo>
                  <a:cubicBezTo>
                    <a:pt x="11620" y="4950"/>
                    <a:pt x="11493" y="4945"/>
                    <a:pt x="11365" y="4945"/>
                  </a:cubicBezTo>
                  <a:cubicBezTo>
                    <a:pt x="10516" y="4945"/>
                    <a:pt x="9669" y="5200"/>
                    <a:pt x="8840" y="5544"/>
                  </a:cubicBezTo>
                  <a:cubicBezTo>
                    <a:pt x="9119" y="4195"/>
                    <a:pt x="9306" y="2822"/>
                    <a:pt x="9608" y="1380"/>
                  </a:cubicBezTo>
                  <a:cubicBezTo>
                    <a:pt x="9608" y="1078"/>
                    <a:pt x="9701" y="589"/>
                    <a:pt x="9515" y="310"/>
                  </a:cubicBezTo>
                  <a:cubicBezTo>
                    <a:pt x="9354" y="99"/>
                    <a:pt x="9060" y="0"/>
                    <a:pt x="876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p25"/>
            <p:cNvSpPr/>
            <p:nvPr/>
          </p:nvSpPr>
          <p:spPr>
            <a:xfrm>
              <a:off x="2009650" y="2665325"/>
              <a:ext cx="239650" cy="472150"/>
            </a:xfrm>
            <a:custGeom>
              <a:avLst/>
              <a:gdLst/>
              <a:ahLst/>
              <a:cxnLst/>
              <a:rect l="l" t="t" r="r" b="b"/>
              <a:pathLst>
                <a:path w="9586" h="18886" extrusionOk="0">
                  <a:moveTo>
                    <a:pt x="8252" y="0"/>
                  </a:moveTo>
                  <a:cubicBezTo>
                    <a:pt x="6583" y="0"/>
                    <a:pt x="4923" y="1409"/>
                    <a:pt x="4840" y="3081"/>
                  </a:cubicBezTo>
                  <a:cubicBezTo>
                    <a:pt x="4747" y="3546"/>
                    <a:pt x="4840" y="4128"/>
                    <a:pt x="4747" y="4616"/>
                  </a:cubicBezTo>
                  <a:cubicBezTo>
                    <a:pt x="4591" y="4946"/>
                    <a:pt x="4225" y="5341"/>
                    <a:pt x="3825" y="5341"/>
                  </a:cubicBezTo>
                  <a:cubicBezTo>
                    <a:pt x="3745" y="5341"/>
                    <a:pt x="3664" y="5325"/>
                    <a:pt x="3583" y="5291"/>
                  </a:cubicBezTo>
                  <a:cubicBezTo>
                    <a:pt x="2816" y="5012"/>
                    <a:pt x="3002" y="3267"/>
                    <a:pt x="2141" y="3267"/>
                  </a:cubicBezTo>
                  <a:cubicBezTo>
                    <a:pt x="1443" y="3267"/>
                    <a:pt x="1350" y="4128"/>
                    <a:pt x="1443" y="4826"/>
                  </a:cubicBezTo>
                  <a:cubicBezTo>
                    <a:pt x="1839" y="6756"/>
                    <a:pt x="2141" y="8594"/>
                    <a:pt x="2420" y="10525"/>
                  </a:cubicBezTo>
                  <a:cubicBezTo>
                    <a:pt x="2367" y="10565"/>
                    <a:pt x="2309" y="10583"/>
                    <a:pt x="2249" y="10583"/>
                  </a:cubicBezTo>
                  <a:cubicBezTo>
                    <a:pt x="1997" y="10583"/>
                    <a:pt x="1710" y="10263"/>
                    <a:pt x="1559" y="9944"/>
                  </a:cubicBezTo>
                  <a:cubicBezTo>
                    <a:pt x="1350" y="9571"/>
                    <a:pt x="1257" y="9083"/>
                    <a:pt x="768" y="8990"/>
                  </a:cubicBezTo>
                  <a:cubicBezTo>
                    <a:pt x="736" y="8982"/>
                    <a:pt x="703" y="8978"/>
                    <a:pt x="670" y="8978"/>
                  </a:cubicBezTo>
                  <a:cubicBezTo>
                    <a:pt x="330" y="8978"/>
                    <a:pt x="1" y="9397"/>
                    <a:pt x="1" y="9757"/>
                  </a:cubicBezTo>
                  <a:cubicBezTo>
                    <a:pt x="1" y="10153"/>
                    <a:pt x="187" y="10525"/>
                    <a:pt x="396" y="10921"/>
                  </a:cubicBezTo>
                  <a:cubicBezTo>
                    <a:pt x="1257" y="12665"/>
                    <a:pt x="2816" y="17900"/>
                    <a:pt x="4653" y="18784"/>
                  </a:cubicBezTo>
                  <a:cubicBezTo>
                    <a:pt x="4803" y="18853"/>
                    <a:pt x="4957" y="18885"/>
                    <a:pt x="5114" y="18885"/>
                  </a:cubicBezTo>
                  <a:cubicBezTo>
                    <a:pt x="6697" y="18885"/>
                    <a:pt x="8600" y="15637"/>
                    <a:pt x="9213" y="14410"/>
                  </a:cubicBezTo>
                  <a:cubicBezTo>
                    <a:pt x="9399" y="13922"/>
                    <a:pt x="9585" y="13433"/>
                    <a:pt x="9399" y="13061"/>
                  </a:cubicBezTo>
                  <a:cubicBezTo>
                    <a:pt x="9182" y="12681"/>
                    <a:pt x="8782" y="12540"/>
                    <a:pt x="8385" y="12540"/>
                  </a:cubicBezTo>
                  <a:cubicBezTo>
                    <a:pt x="8272" y="12540"/>
                    <a:pt x="8159" y="12552"/>
                    <a:pt x="8050" y="12572"/>
                  </a:cubicBezTo>
                  <a:cubicBezTo>
                    <a:pt x="7561" y="12665"/>
                    <a:pt x="7073" y="12968"/>
                    <a:pt x="6677" y="13340"/>
                  </a:cubicBezTo>
                  <a:cubicBezTo>
                    <a:pt x="7468" y="11805"/>
                    <a:pt x="8236" y="10339"/>
                    <a:pt x="8911" y="8897"/>
                  </a:cubicBezTo>
                  <a:cubicBezTo>
                    <a:pt x="9120" y="8501"/>
                    <a:pt x="9306" y="8013"/>
                    <a:pt x="9306" y="7617"/>
                  </a:cubicBezTo>
                  <a:cubicBezTo>
                    <a:pt x="9227" y="7221"/>
                    <a:pt x="8929" y="6809"/>
                    <a:pt x="8599" y="6809"/>
                  </a:cubicBezTo>
                  <a:cubicBezTo>
                    <a:pt x="8540" y="6809"/>
                    <a:pt x="8481" y="6822"/>
                    <a:pt x="8422" y="6850"/>
                  </a:cubicBezTo>
                  <a:cubicBezTo>
                    <a:pt x="7867" y="6938"/>
                    <a:pt x="7587" y="7833"/>
                    <a:pt x="7057" y="7833"/>
                  </a:cubicBezTo>
                  <a:cubicBezTo>
                    <a:pt x="7032" y="7833"/>
                    <a:pt x="7006" y="7831"/>
                    <a:pt x="6980" y="7827"/>
                  </a:cubicBezTo>
                  <a:cubicBezTo>
                    <a:pt x="6398" y="7827"/>
                    <a:pt x="6398" y="6943"/>
                    <a:pt x="6584" y="6361"/>
                  </a:cubicBezTo>
                  <a:cubicBezTo>
                    <a:pt x="7375" y="4244"/>
                    <a:pt x="8050" y="2197"/>
                    <a:pt x="8818" y="56"/>
                  </a:cubicBezTo>
                  <a:cubicBezTo>
                    <a:pt x="8631" y="19"/>
                    <a:pt x="8441" y="0"/>
                    <a:pt x="825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53;p25"/>
            <p:cNvSpPr/>
            <p:nvPr/>
          </p:nvSpPr>
          <p:spPr>
            <a:xfrm>
              <a:off x="1721175" y="2710025"/>
              <a:ext cx="353650" cy="604050"/>
            </a:xfrm>
            <a:custGeom>
              <a:avLst/>
              <a:gdLst/>
              <a:ahLst/>
              <a:cxnLst/>
              <a:rect l="l" t="t" r="r" b="b"/>
              <a:pathLst>
                <a:path w="14146" h="24162" extrusionOk="0">
                  <a:moveTo>
                    <a:pt x="2783" y="0"/>
                  </a:moveTo>
                  <a:cubicBezTo>
                    <a:pt x="1785" y="0"/>
                    <a:pt x="791" y="1178"/>
                    <a:pt x="885" y="2340"/>
                  </a:cubicBezTo>
                  <a:cubicBezTo>
                    <a:pt x="978" y="3712"/>
                    <a:pt x="2048" y="4782"/>
                    <a:pt x="3002" y="5736"/>
                  </a:cubicBezTo>
                  <a:cubicBezTo>
                    <a:pt x="2048" y="5736"/>
                    <a:pt x="978" y="5829"/>
                    <a:pt x="1" y="5946"/>
                  </a:cubicBezTo>
                  <a:cubicBezTo>
                    <a:pt x="1653" y="7574"/>
                    <a:pt x="3793" y="8854"/>
                    <a:pt x="6119" y="9621"/>
                  </a:cubicBezTo>
                  <a:cubicBezTo>
                    <a:pt x="5142" y="9621"/>
                    <a:pt x="4165" y="9714"/>
                    <a:pt x="3095" y="9807"/>
                  </a:cubicBezTo>
                  <a:cubicBezTo>
                    <a:pt x="2909" y="11366"/>
                    <a:pt x="4258" y="13018"/>
                    <a:pt x="5910" y="13018"/>
                  </a:cubicBezTo>
                  <a:cubicBezTo>
                    <a:pt x="6405" y="12960"/>
                    <a:pt x="6927" y="12819"/>
                    <a:pt x="7413" y="12819"/>
                  </a:cubicBezTo>
                  <a:cubicBezTo>
                    <a:pt x="7705" y="12819"/>
                    <a:pt x="7984" y="12870"/>
                    <a:pt x="8236" y="13018"/>
                  </a:cubicBezTo>
                  <a:cubicBezTo>
                    <a:pt x="9213" y="13599"/>
                    <a:pt x="8632" y="15251"/>
                    <a:pt x="7562" y="15623"/>
                  </a:cubicBezTo>
                  <a:cubicBezTo>
                    <a:pt x="7240" y="15770"/>
                    <a:pt x="6910" y="15829"/>
                    <a:pt x="6577" y="15829"/>
                  </a:cubicBezTo>
                  <a:cubicBezTo>
                    <a:pt x="5801" y="15829"/>
                    <a:pt x="5007" y="15511"/>
                    <a:pt x="4258" y="15251"/>
                  </a:cubicBezTo>
                  <a:lnTo>
                    <a:pt x="4258" y="15251"/>
                  </a:lnTo>
                  <a:cubicBezTo>
                    <a:pt x="3979" y="16298"/>
                    <a:pt x="4840" y="17368"/>
                    <a:pt x="5910" y="17764"/>
                  </a:cubicBezTo>
                  <a:cubicBezTo>
                    <a:pt x="6887" y="18159"/>
                    <a:pt x="8050" y="18159"/>
                    <a:pt x="9120" y="18345"/>
                  </a:cubicBezTo>
                  <a:cubicBezTo>
                    <a:pt x="11802" y="18923"/>
                    <a:pt x="13932" y="21407"/>
                    <a:pt x="14141" y="24109"/>
                  </a:cubicBezTo>
                  <a:lnTo>
                    <a:pt x="14141" y="24109"/>
                  </a:lnTo>
                  <a:cubicBezTo>
                    <a:pt x="14042" y="22645"/>
                    <a:pt x="13678" y="9528"/>
                    <a:pt x="13564" y="9528"/>
                  </a:cubicBezTo>
                  <a:cubicBezTo>
                    <a:pt x="12796" y="9714"/>
                    <a:pt x="12214" y="10389"/>
                    <a:pt x="12214" y="11180"/>
                  </a:cubicBezTo>
                  <a:cubicBezTo>
                    <a:pt x="11540" y="10877"/>
                    <a:pt x="11237" y="10017"/>
                    <a:pt x="11354" y="9319"/>
                  </a:cubicBezTo>
                  <a:cubicBezTo>
                    <a:pt x="11447" y="8644"/>
                    <a:pt x="11819" y="7969"/>
                    <a:pt x="11819" y="7295"/>
                  </a:cubicBezTo>
                  <a:cubicBezTo>
                    <a:pt x="11935" y="6527"/>
                    <a:pt x="11633" y="5643"/>
                    <a:pt x="10958" y="5457"/>
                  </a:cubicBezTo>
                  <a:cubicBezTo>
                    <a:pt x="10899" y="5439"/>
                    <a:pt x="10840" y="5430"/>
                    <a:pt x="10781" y="5430"/>
                  </a:cubicBezTo>
                  <a:cubicBezTo>
                    <a:pt x="10175" y="5430"/>
                    <a:pt x="9660" y="6352"/>
                    <a:pt x="10190" y="6713"/>
                  </a:cubicBezTo>
                  <a:cubicBezTo>
                    <a:pt x="10034" y="6843"/>
                    <a:pt x="9860" y="6900"/>
                    <a:pt x="9686" y="6900"/>
                  </a:cubicBezTo>
                  <a:cubicBezTo>
                    <a:pt x="9081" y="6900"/>
                    <a:pt x="8466" y="6218"/>
                    <a:pt x="8539" y="5550"/>
                  </a:cubicBezTo>
                  <a:cubicBezTo>
                    <a:pt x="8539" y="4666"/>
                    <a:pt x="9213" y="3898"/>
                    <a:pt x="9399" y="3131"/>
                  </a:cubicBezTo>
                  <a:cubicBezTo>
                    <a:pt x="9601" y="2280"/>
                    <a:pt x="9156" y="1171"/>
                    <a:pt x="8335" y="1171"/>
                  </a:cubicBezTo>
                  <a:cubicBezTo>
                    <a:pt x="8303" y="1171"/>
                    <a:pt x="8270" y="1173"/>
                    <a:pt x="8236" y="1176"/>
                  </a:cubicBezTo>
                  <a:cubicBezTo>
                    <a:pt x="7282" y="1386"/>
                    <a:pt x="7166" y="2828"/>
                    <a:pt x="6212" y="3131"/>
                  </a:cubicBezTo>
                  <a:cubicBezTo>
                    <a:pt x="6135" y="3152"/>
                    <a:pt x="6057" y="3162"/>
                    <a:pt x="5980" y="3162"/>
                  </a:cubicBezTo>
                  <a:cubicBezTo>
                    <a:pt x="5383" y="3162"/>
                    <a:pt x="4808" y="2565"/>
                    <a:pt x="4561" y="1967"/>
                  </a:cubicBezTo>
                  <a:cubicBezTo>
                    <a:pt x="4258" y="1386"/>
                    <a:pt x="4072" y="595"/>
                    <a:pt x="3490" y="223"/>
                  </a:cubicBezTo>
                  <a:cubicBezTo>
                    <a:pt x="3264" y="69"/>
                    <a:pt x="3023" y="0"/>
                    <a:pt x="2783" y="0"/>
                  </a:cubicBezTo>
                  <a:close/>
                  <a:moveTo>
                    <a:pt x="14141" y="24109"/>
                  </a:moveTo>
                  <a:cubicBezTo>
                    <a:pt x="14143" y="24128"/>
                    <a:pt x="14144" y="24146"/>
                    <a:pt x="14145" y="24161"/>
                  </a:cubicBezTo>
                  <a:cubicBezTo>
                    <a:pt x="14144" y="24144"/>
                    <a:pt x="14143" y="24126"/>
                    <a:pt x="14141" y="24109"/>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25"/>
            <p:cNvSpPr/>
            <p:nvPr/>
          </p:nvSpPr>
          <p:spPr>
            <a:xfrm>
              <a:off x="1816475" y="2797975"/>
              <a:ext cx="294975" cy="678200"/>
            </a:xfrm>
            <a:custGeom>
              <a:avLst/>
              <a:gdLst/>
              <a:ahLst/>
              <a:cxnLst/>
              <a:rect l="l" t="t" r="r" b="b"/>
              <a:pathLst>
                <a:path w="11799" h="27128" extrusionOk="0">
                  <a:moveTo>
                    <a:pt x="894" y="1"/>
                  </a:moveTo>
                  <a:cubicBezTo>
                    <a:pt x="415" y="1"/>
                    <a:pt x="1" y="610"/>
                    <a:pt x="446" y="1055"/>
                  </a:cubicBezTo>
                  <a:cubicBezTo>
                    <a:pt x="7053" y="7848"/>
                    <a:pt x="10543" y="17060"/>
                    <a:pt x="10054" y="26552"/>
                  </a:cubicBezTo>
                  <a:cubicBezTo>
                    <a:pt x="10054" y="26936"/>
                    <a:pt x="10368" y="27128"/>
                    <a:pt x="10682" y="27128"/>
                  </a:cubicBezTo>
                  <a:cubicBezTo>
                    <a:pt x="10996" y="27128"/>
                    <a:pt x="11310" y="26936"/>
                    <a:pt x="11310" y="26552"/>
                  </a:cubicBezTo>
                  <a:cubicBezTo>
                    <a:pt x="11799" y="16758"/>
                    <a:pt x="8216" y="7173"/>
                    <a:pt x="1330" y="194"/>
                  </a:cubicBezTo>
                  <a:cubicBezTo>
                    <a:pt x="1194" y="58"/>
                    <a:pt x="1041" y="1"/>
                    <a:pt x="89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25"/>
            <p:cNvSpPr/>
            <p:nvPr/>
          </p:nvSpPr>
          <p:spPr>
            <a:xfrm>
              <a:off x="2060900" y="2847025"/>
              <a:ext cx="113375" cy="657125"/>
            </a:xfrm>
            <a:custGeom>
              <a:avLst/>
              <a:gdLst/>
              <a:ahLst/>
              <a:cxnLst/>
              <a:rect l="l" t="t" r="r" b="b"/>
              <a:pathLst>
                <a:path w="4535" h="26285" extrusionOk="0">
                  <a:moveTo>
                    <a:pt x="1839" y="1"/>
                  </a:moveTo>
                  <a:cubicBezTo>
                    <a:pt x="1485" y="1"/>
                    <a:pt x="1131" y="292"/>
                    <a:pt x="1254" y="745"/>
                  </a:cubicBezTo>
                  <a:cubicBezTo>
                    <a:pt x="3278" y="8980"/>
                    <a:pt x="2883" y="17518"/>
                    <a:pt x="184" y="25567"/>
                  </a:cubicBezTo>
                  <a:cubicBezTo>
                    <a:pt x="0" y="25977"/>
                    <a:pt x="358" y="26284"/>
                    <a:pt x="735" y="26284"/>
                  </a:cubicBezTo>
                  <a:cubicBezTo>
                    <a:pt x="978" y="26284"/>
                    <a:pt x="1229" y="26157"/>
                    <a:pt x="1347" y="25846"/>
                  </a:cubicBezTo>
                  <a:cubicBezTo>
                    <a:pt x="4162" y="17611"/>
                    <a:pt x="4534" y="8887"/>
                    <a:pt x="2417" y="466"/>
                  </a:cubicBezTo>
                  <a:cubicBezTo>
                    <a:pt x="2332" y="141"/>
                    <a:pt x="2085" y="1"/>
                    <a:pt x="183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25"/>
            <p:cNvSpPr/>
            <p:nvPr/>
          </p:nvSpPr>
          <p:spPr>
            <a:xfrm>
              <a:off x="2044050" y="3053725"/>
              <a:ext cx="317450" cy="479675"/>
            </a:xfrm>
            <a:custGeom>
              <a:avLst/>
              <a:gdLst/>
              <a:ahLst/>
              <a:cxnLst/>
              <a:rect l="l" t="t" r="r" b="b"/>
              <a:pathLst>
                <a:path w="12698" h="19187" extrusionOk="0">
                  <a:moveTo>
                    <a:pt x="11935" y="0"/>
                  </a:moveTo>
                  <a:cubicBezTo>
                    <a:pt x="11707" y="0"/>
                    <a:pt x="11491" y="129"/>
                    <a:pt x="11420" y="433"/>
                  </a:cubicBezTo>
                  <a:cubicBezTo>
                    <a:pt x="10071" y="7505"/>
                    <a:pt x="6185" y="13717"/>
                    <a:pt x="463" y="18160"/>
                  </a:cubicBezTo>
                  <a:cubicBezTo>
                    <a:pt x="0" y="18548"/>
                    <a:pt x="464" y="19187"/>
                    <a:pt x="966" y="19187"/>
                  </a:cubicBezTo>
                  <a:cubicBezTo>
                    <a:pt x="1095" y="19187"/>
                    <a:pt x="1227" y="19144"/>
                    <a:pt x="1347" y="19044"/>
                  </a:cubicBezTo>
                  <a:cubicBezTo>
                    <a:pt x="7256" y="14484"/>
                    <a:pt x="11117" y="7994"/>
                    <a:pt x="12583" y="805"/>
                  </a:cubicBezTo>
                  <a:cubicBezTo>
                    <a:pt x="12698" y="332"/>
                    <a:pt x="12300" y="0"/>
                    <a:pt x="1193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57" name="Google Shape;157;p25"/>
          <p:cNvSpPr txBox="1">
            <a:spLocks noGrp="1"/>
          </p:cNvSpPr>
          <p:nvPr>
            <p:ph type="subTitle" idx="4294967295"/>
          </p:nvPr>
        </p:nvSpPr>
        <p:spPr>
          <a:xfrm>
            <a:off x="1795250" y="1840750"/>
            <a:ext cx="5376300" cy="15759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chemeClr val="dk2"/>
              </a:buClr>
              <a:buSzPts val="1400"/>
              <a:buFont typeface="Kreon"/>
              <a:buNone/>
            </a:pPr>
            <a:r>
              <a:rPr lang="en" sz="1500">
                <a:solidFill>
                  <a:srgbClr val="000000"/>
                </a:solidFill>
                <a:highlight>
                  <a:srgbClr val="B6D7A8"/>
                </a:highlight>
              </a:rPr>
              <a:t>In August 2022, California became the first state to implement a statewide Universal Meals Program for school children. Schools must provide up to two meals (breakfast and lunch) free of charge during each school day to all TK-12 students requesting a meal, regardless of free or reduced-price meal eligibility.</a:t>
            </a:r>
            <a:endParaRPr sz="1500" b="1" i="0" u="none" strike="noStrike" cap="none">
              <a:solidFill>
                <a:schemeClr val="dk2"/>
              </a:solidFill>
              <a:highlight>
                <a:srgbClr val="B6D7A8"/>
              </a:highlight>
            </a:endParaRPr>
          </a:p>
        </p:txBody>
      </p:sp>
      <p:sp>
        <p:nvSpPr>
          <p:cNvPr id="158" name="Google Shape;158;p25"/>
          <p:cNvSpPr txBox="1">
            <a:spLocks noGrp="1"/>
          </p:cNvSpPr>
          <p:nvPr>
            <p:ph type="title"/>
          </p:nvPr>
        </p:nvSpPr>
        <p:spPr>
          <a:xfrm>
            <a:off x="1911525" y="1200724"/>
            <a:ext cx="5038800" cy="757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000"/>
              <a:buNone/>
            </a:pPr>
            <a:r>
              <a:rPr lang="en"/>
              <a:t>California Universal Meals</a:t>
            </a:r>
            <a:endParaRPr/>
          </a:p>
        </p:txBody>
      </p:sp>
      <p:sp>
        <p:nvSpPr>
          <p:cNvPr id="159" name="Google Shape;159;p25"/>
          <p:cNvSpPr txBox="1"/>
          <p:nvPr/>
        </p:nvSpPr>
        <p:spPr>
          <a:xfrm>
            <a:off x="5225150" y="3416650"/>
            <a:ext cx="1425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Kreon"/>
                <a:ea typeface="Kreon"/>
                <a:cs typeface="Kreon"/>
                <a:sym typeface="Kreon"/>
              </a:rPr>
              <a:t>(</a:t>
            </a:r>
            <a:r>
              <a:rPr lang="en">
                <a:latin typeface="Kreon"/>
                <a:ea typeface="Kreon"/>
                <a:cs typeface="Kreon"/>
                <a:sym typeface="Kreon"/>
              </a:rPr>
              <a:t>CDE</a:t>
            </a:r>
            <a:r>
              <a:rPr lang="en" sz="1400" b="0" i="0" u="none" strike="noStrike" cap="none">
                <a:solidFill>
                  <a:srgbClr val="000000"/>
                </a:solidFill>
                <a:latin typeface="Kreon"/>
                <a:ea typeface="Kreon"/>
                <a:cs typeface="Kreon"/>
                <a:sym typeface="Kreon"/>
              </a:rPr>
              <a:t>, 202</a:t>
            </a:r>
            <a:r>
              <a:rPr lang="en">
                <a:latin typeface="Kreon"/>
                <a:ea typeface="Kreon"/>
                <a:cs typeface="Kreon"/>
                <a:sym typeface="Kreon"/>
              </a:rPr>
              <a:t>2</a:t>
            </a:r>
            <a:r>
              <a:rPr lang="en" sz="1400" b="0" i="0" u="none" strike="noStrike" cap="none">
                <a:solidFill>
                  <a:srgbClr val="000000"/>
                </a:solidFill>
                <a:latin typeface="Kreon"/>
                <a:ea typeface="Kreon"/>
                <a:cs typeface="Kreon"/>
                <a:sym typeface="Kreon"/>
              </a:rPr>
              <a:t>)</a:t>
            </a:r>
            <a:endParaRPr sz="1400" b="0" i="0" u="none" strike="noStrike" cap="none">
              <a:solidFill>
                <a:srgbClr val="000000"/>
              </a:solidFill>
              <a:latin typeface="Kreon"/>
              <a:ea typeface="Kreon"/>
              <a:cs typeface="Kreon"/>
              <a:sym typeface="Kreon"/>
            </a:endParaRPr>
          </a:p>
        </p:txBody>
      </p:sp>
      <p:sp>
        <p:nvSpPr>
          <p:cNvPr id="160" name="Google Shape;160;p25"/>
          <p:cNvSpPr txBox="1"/>
          <p:nvPr/>
        </p:nvSpPr>
        <p:spPr>
          <a:xfrm>
            <a:off x="1601550" y="362750"/>
            <a:ext cx="5934600" cy="354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700" b="1" i="0" u="none" strike="noStrike" cap="none">
                <a:solidFill>
                  <a:srgbClr val="000000"/>
                </a:solidFill>
                <a:latin typeface="Kreon"/>
                <a:ea typeface="Kreon"/>
                <a:cs typeface="Kreon"/>
                <a:sym typeface="Kreon"/>
              </a:rPr>
              <a:t>RECENT LEGISLATION AFFECTING CALIFORNIA SCHOOLS</a:t>
            </a:r>
            <a:endParaRPr sz="1700" b="1" i="0" u="none" strike="noStrike" cap="none">
              <a:solidFill>
                <a:srgbClr val="000000"/>
              </a:solidFill>
              <a:latin typeface="Kreon"/>
              <a:ea typeface="Kreon"/>
              <a:cs typeface="Kreon"/>
              <a:sym typeface="Kreon"/>
            </a:endParaRPr>
          </a:p>
        </p:txBody>
      </p:sp>
      <p:sp>
        <p:nvSpPr>
          <p:cNvPr id="2" name="TextBox 1"/>
          <p:cNvSpPr txBox="1"/>
          <p:nvPr/>
        </p:nvSpPr>
        <p:spPr>
          <a:xfrm>
            <a:off x="796413" y="4430582"/>
            <a:ext cx="7806812" cy="523220"/>
          </a:xfrm>
          <a:prstGeom prst="rect">
            <a:avLst/>
          </a:prstGeom>
          <a:noFill/>
        </p:spPr>
        <p:txBody>
          <a:bodyPr wrap="square" rtlCol="0">
            <a:spAutoFit/>
          </a:bodyPr>
          <a:lstStyle/>
          <a:p>
            <a:r>
              <a:rPr lang="en-US" dirty="0" smtClean="0">
                <a:latin typeface="Kreon" panose="020B0604020202020204" charset="0"/>
              </a:rPr>
              <a:t>Following California, </a:t>
            </a:r>
            <a:r>
              <a:rPr lang="en-US" u="sng" dirty="0" smtClean="0">
                <a:latin typeface="Kreon" panose="020B0604020202020204" charset="0"/>
              </a:rPr>
              <a:t>eight more states</a:t>
            </a:r>
            <a:r>
              <a:rPr lang="en-US" dirty="0" smtClean="0">
                <a:latin typeface="Kreon" panose="020B0604020202020204" charset="0"/>
              </a:rPr>
              <a:t> have passed Universal Meals programs:  Maine, Colorado, Minnesota, New Mexico, Vermont, Michigan, Massachusetts, and Illinois, with likely more in the future.</a:t>
            </a:r>
            <a:endParaRPr lang="en-US" dirty="0">
              <a:latin typeface="Kreon" panose="020B060402020202020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164"/>
        <p:cNvGrpSpPr/>
        <p:nvPr/>
      </p:nvGrpSpPr>
      <p:grpSpPr>
        <a:xfrm>
          <a:off x="0" y="0"/>
          <a:ext cx="0" cy="0"/>
          <a:chOff x="0" y="0"/>
          <a:chExt cx="0" cy="0"/>
        </a:xfrm>
      </p:grpSpPr>
      <p:sp>
        <p:nvSpPr>
          <p:cNvPr id="165" name="Google Shape;165;p26"/>
          <p:cNvSpPr txBox="1">
            <a:spLocks noGrp="1"/>
          </p:cNvSpPr>
          <p:nvPr>
            <p:ph type="title"/>
          </p:nvPr>
        </p:nvSpPr>
        <p:spPr>
          <a:xfrm>
            <a:off x="1040950" y="636825"/>
            <a:ext cx="7739700" cy="5145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000"/>
              <a:buNone/>
            </a:pPr>
            <a:r>
              <a:rPr lang="en" sz="4300">
                <a:solidFill>
                  <a:schemeClr val="dk1"/>
                </a:solidFill>
              </a:rPr>
              <a:t>The Problem is Dual-Pronged</a:t>
            </a:r>
            <a:endParaRPr sz="4300">
              <a:solidFill>
                <a:schemeClr val="dk1"/>
              </a:solidFill>
            </a:endParaRPr>
          </a:p>
          <a:p>
            <a:pPr marL="0" lvl="0" indent="0" algn="ctr" rtl="0">
              <a:lnSpc>
                <a:spcPct val="100000"/>
              </a:lnSpc>
              <a:spcBef>
                <a:spcPts val="0"/>
              </a:spcBef>
              <a:spcAft>
                <a:spcPts val="0"/>
              </a:spcAft>
              <a:buSzPts val="3000"/>
              <a:buNone/>
            </a:pPr>
            <a:endParaRPr/>
          </a:p>
        </p:txBody>
      </p:sp>
      <p:grpSp>
        <p:nvGrpSpPr>
          <p:cNvPr id="166" name="Google Shape;166;p26"/>
          <p:cNvGrpSpPr/>
          <p:nvPr/>
        </p:nvGrpSpPr>
        <p:grpSpPr>
          <a:xfrm>
            <a:off x="8430777" y="4083700"/>
            <a:ext cx="713243" cy="662400"/>
            <a:chOff x="0" y="539500"/>
            <a:chExt cx="713100" cy="662400"/>
          </a:xfrm>
        </p:grpSpPr>
        <p:sp>
          <p:nvSpPr>
            <p:cNvPr id="167" name="Google Shape;167;p26"/>
            <p:cNvSpPr/>
            <p:nvPr/>
          </p:nvSpPr>
          <p:spPr>
            <a:xfrm>
              <a:off x="0" y="926700"/>
              <a:ext cx="713100" cy="81600"/>
            </a:xfrm>
            <a:prstGeom prst="rect">
              <a:avLst/>
            </a:prstGeom>
            <a:solidFill>
              <a:srgbClr val="6AA8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26"/>
            <p:cNvSpPr/>
            <p:nvPr/>
          </p:nvSpPr>
          <p:spPr>
            <a:xfrm>
              <a:off x="0" y="733100"/>
              <a:ext cx="713100" cy="81600"/>
            </a:xfrm>
            <a:prstGeom prst="rect">
              <a:avLst/>
            </a:prstGeom>
            <a:solidFill>
              <a:srgbClr val="FE7F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26"/>
            <p:cNvSpPr/>
            <p:nvPr/>
          </p:nvSpPr>
          <p:spPr>
            <a:xfrm>
              <a:off x="0" y="1120300"/>
              <a:ext cx="713100" cy="816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p26"/>
            <p:cNvSpPr/>
            <p:nvPr/>
          </p:nvSpPr>
          <p:spPr>
            <a:xfrm>
              <a:off x="0" y="539500"/>
              <a:ext cx="713100" cy="81600"/>
            </a:xfrm>
            <a:prstGeom prst="rect">
              <a:avLst/>
            </a:prstGeom>
            <a:solidFill>
              <a:srgbClr val="EF47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71" name="Google Shape;171;p26" descr="3 columns"/>
          <p:cNvPicPr preferRelativeResize="0"/>
          <p:nvPr/>
        </p:nvPicPr>
        <p:blipFill rotWithShape="1">
          <a:blip r:embed="rId3">
            <a:alphaModFix/>
          </a:blip>
          <a:srcRect/>
          <a:stretch/>
        </p:blipFill>
        <p:spPr>
          <a:xfrm>
            <a:off x="0" y="2313725"/>
            <a:ext cx="9144000" cy="958100"/>
          </a:xfrm>
          <a:prstGeom prst="rect">
            <a:avLst/>
          </a:prstGeom>
          <a:noFill/>
          <a:ln>
            <a:noFill/>
          </a:ln>
        </p:spPr>
      </p:pic>
      <p:sp>
        <p:nvSpPr>
          <p:cNvPr id="172" name="Google Shape;172;p26"/>
          <p:cNvSpPr txBox="1"/>
          <p:nvPr/>
        </p:nvSpPr>
        <p:spPr>
          <a:xfrm>
            <a:off x="128100" y="1190626"/>
            <a:ext cx="8887800" cy="1200298"/>
          </a:xfrm>
          <a:prstGeom prst="rect">
            <a:avLst/>
          </a:prstGeom>
          <a:noFill/>
          <a:ln>
            <a:noFill/>
          </a:ln>
        </p:spPr>
        <p:txBody>
          <a:bodyPr spcFirstLastPara="1" wrap="square" lIns="91425" tIns="91425" rIns="91425" bIns="91425" anchor="t" anchorCtr="0">
            <a:spAutoFit/>
          </a:bodyPr>
          <a:lstStyle/>
          <a:p>
            <a:pPr marL="457200" marR="0" lvl="0" indent="-406400" algn="l" rtl="0">
              <a:lnSpc>
                <a:spcPct val="100000"/>
              </a:lnSpc>
              <a:spcBef>
                <a:spcPts val="0"/>
              </a:spcBef>
              <a:spcAft>
                <a:spcPts val="0"/>
              </a:spcAft>
              <a:buClr>
                <a:schemeClr val="dk1"/>
              </a:buClr>
              <a:buSzPts val="2800"/>
              <a:buFont typeface="Kreon"/>
              <a:buAutoNum type="arabicPeriod"/>
            </a:pPr>
            <a:r>
              <a:rPr lang="en" sz="2200" b="1" i="0" u="none" strike="noStrike" cap="none" dirty="0">
                <a:solidFill>
                  <a:schemeClr val="dk1"/>
                </a:solidFill>
                <a:latin typeface="Kreon"/>
                <a:ea typeface="Kreon"/>
                <a:cs typeface="Kreon"/>
                <a:sym typeface="Kreon"/>
              </a:rPr>
              <a:t>Over 14 million </a:t>
            </a:r>
            <a:r>
              <a:rPr lang="en" sz="2200" b="1" i="0" u="none" strike="noStrike" cap="none" dirty="0" smtClean="0">
                <a:solidFill>
                  <a:schemeClr val="dk1"/>
                </a:solidFill>
                <a:latin typeface="Kreon"/>
                <a:ea typeface="Kreon"/>
                <a:cs typeface="Kreon"/>
                <a:sym typeface="Kreon"/>
              </a:rPr>
              <a:t>American students </a:t>
            </a:r>
            <a:r>
              <a:rPr lang="en" sz="2200" b="1" i="0" u="none" strike="noStrike" cap="none" dirty="0">
                <a:solidFill>
                  <a:schemeClr val="dk1"/>
                </a:solidFill>
                <a:latin typeface="Kreon"/>
                <a:ea typeface="Kreon"/>
                <a:cs typeface="Kreon"/>
                <a:sym typeface="Kreon"/>
              </a:rPr>
              <a:t>face compromised health due to </a:t>
            </a:r>
            <a:r>
              <a:rPr lang="en" sz="2200" b="1" i="0" u="none" strike="noStrike" cap="none" dirty="0" smtClean="0">
                <a:solidFill>
                  <a:schemeClr val="dk1"/>
                </a:solidFill>
                <a:latin typeface="Kreon"/>
                <a:ea typeface="Kreon"/>
                <a:cs typeface="Kreon"/>
                <a:sym typeface="Kreon"/>
              </a:rPr>
              <a:t>malnutrition, which </a:t>
            </a:r>
            <a:r>
              <a:rPr lang="en" sz="2200" b="1" i="0" u="none" strike="noStrike" cap="none" dirty="0">
                <a:solidFill>
                  <a:schemeClr val="dk1"/>
                </a:solidFill>
                <a:latin typeface="Kreon"/>
                <a:ea typeface="Kreon"/>
                <a:cs typeface="Kreon"/>
                <a:sym typeface="Kreon"/>
              </a:rPr>
              <a:t>includes </a:t>
            </a:r>
            <a:r>
              <a:rPr lang="en" sz="2200" b="1" dirty="0">
                <a:solidFill>
                  <a:schemeClr val="dk1"/>
                </a:solidFill>
                <a:latin typeface="Kreon"/>
                <a:ea typeface="Kreon"/>
                <a:cs typeface="Kreon"/>
                <a:sym typeface="Kreon"/>
              </a:rPr>
              <a:t>t</a:t>
            </a:r>
            <a:r>
              <a:rPr lang="en" sz="2200" b="1" i="0" u="none" strike="noStrike" cap="none" dirty="0">
                <a:solidFill>
                  <a:schemeClr val="dk1"/>
                </a:solidFill>
                <a:latin typeface="Kreon"/>
                <a:ea typeface="Kreon"/>
                <a:cs typeface="Kreon"/>
                <a:sym typeface="Kreon"/>
              </a:rPr>
              <a:t>ype 2 diabetes and other health </a:t>
            </a:r>
            <a:r>
              <a:rPr lang="en" sz="2200" b="1" i="0" u="none" strike="noStrike" cap="none" dirty="0" smtClean="0">
                <a:solidFill>
                  <a:schemeClr val="dk1"/>
                </a:solidFill>
                <a:latin typeface="Kreon"/>
                <a:ea typeface="Kreon"/>
                <a:cs typeface="Kreon"/>
                <a:sym typeface="Kreon"/>
              </a:rPr>
              <a:t>harms</a:t>
            </a:r>
          </a:p>
          <a:p>
            <a:pPr marL="50800" marR="0" lvl="0" algn="l" rtl="0">
              <a:lnSpc>
                <a:spcPct val="100000"/>
              </a:lnSpc>
              <a:spcBef>
                <a:spcPts val="0"/>
              </a:spcBef>
              <a:spcAft>
                <a:spcPts val="0"/>
              </a:spcAft>
              <a:buClr>
                <a:schemeClr val="dk1"/>
              </a:buClr>
              <a:buSzPts val="2800"/>
            </a:pPr>
            <a:r>
              <a:rPr lang="en" sz="2200" b="1" dirty="0">
                <a:solidFill>
                  <a:schemeClr val="dk1"/>
                </a:solidFill>
                <a:latin typeface="Kreon"/>
                <a:ea typeface="Kreon"/>
                <a:cs typeface="Kreon"/>
                <a:sym typeface="Kreon"/>
              </a:rPr>
              <a:t> </a:t>
            </a:r>
            <a:r>
              <a:rPr lang="en" sz="2200" b="1" dirty="0" smtClean="0">
                <a:solidFill>
                  <a:schemeClr val="dk1"/>
                </a:solidFill>
                <a:latin typeface="Kreon"/>
                <a:ea typeface="Kreon"/>
                <a:cs typeface="Kreon"/>
                <a:sym typeface="Kreon"/>
              </a:rPr>
              <a:t>     </a:t>
            </a:r>
            <a:r>
              <a:rPr lang="en" b="1" i="0" u="none" strike="noStrike" cap="none" dirty="0" smtClean="0">
                <a:solidFill>
                  <a:schemeClr val="dk1"/>
                </a:solidFill>
                <a:latin typeface="Kreon"/>
                <a:ea typeface="Kreon"/>
                <a:cs typeface="Kreon"/>
                <a:sym typeface="Kreon"/>
              </a:rPr>
              <a:t>(Fryar, et al., 2021; Hales et al., 2017; Nollen et al., 2007; Ogden et al., 2014).</a:t>
            </a:r>
            <a:endParaRPr b="0" i="0" u="none" strike="noStrike" cap="none" dirty="0">
              <a:solidFill>
                <a:srgbClr val="000000"/>
              </a:solidFill>
              <a:latin typeface="Kreon"/>
              <a:ea typeface="Kreon"/>
              <a:cs typeface="Kreon"/>
              <a:sym typeface="Kreon"/>
            </a:endParaRPr>
          </a:p>
        </p:txBody>
      </p:sp>
      <p:sp>
        <p:nvSpPr>
          <p:cNvPr id="173" name="Google Shape;173;p26"/>
          <p:cNvSpPr txBox="1"/>
          <p:nvPr/>
        </p:nvSpPr>
        <p:spPr>
          <a:xfrm>
            <a:off x="238298" y="3426651"/>
            <a:ext cx="8549100" cy="147729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 sz="2200" b="1" i="0" u="none" strike="noStrike" cap="none" dirty="0" smtClean="0">
                <a:solidFill>
                  <a:schemeClr val="dk1"/>
                </a:solidFill>
                <a:latin typeface="Kreon"/>
                <a:ea typeface="Kreon"/>
                <a:cs typeface="Kreon"/>
                <a:sym typeface="Kreon"/>
              </a:rPr>
              <a:t>2.  Nutrition </a:t>
            </a:r>
            <a:r>
              <a:rPr lang="en" sz="2200" b="1" i="0" u="none" strike="noStrike" cap="none" dirty="0">
                <a:solidFill>
                  <a:schemeClr val="dk1"/>
                </a:solidFill>
                <a:latin typeface="Kreon"/>
                <a:ea typeface="Kreon"/>
                <a:cs typeface="Kreon"/>
                <a:sym typeface="Kreon"/>
              </a:rPr>
              <a:t>services &amp; nutrition-related education </a:t>
            </a:r>
            <a:r>
              <a:rPr lang="en" sz="2200" b="1" dirty="0">
                <a:solidFill>
                  <a:schemeClr val="dk1"/>
                </a:solidFill>
                <a:latin typeface="Kreon"/>
                <a:ea typeface="Kreon"/>
                <a:cs typeface="Kreon"/>
                <a:sym typeface="Kreon"/>
              </a:rPr>
              <a:t>have</a:t>
            </a:r>
            <a:r>
              <a:rPr lang="en" sz="2200" b="1" i="0" u="none" strike="noStrike" cap="none" dirty="0">
                <a:solidFill>
                  <a:schemeClr val="dk1"/>
                </a:solidFill>
                <a:latin typeface="Kreon"/>
                <a:ea typeface="Kreon"/>
                <a:cs typeface="Kreon"/>
                <a:sym typeface="Kreon"/>
              </a:rPr>
              <a:t> </a:t>
            </a:r>
            <a:r>
              <a:rPr lang="en" sz="2200" b="1" i="0" u="sng" strike="noStrike" cap="none" dirty="0">
                <a:solidFill>
                  <a:schemeClr val="dk1"/>
                </a:solidFill>
                <a:latin typeface="Kreon"/>
                <a:ea typeface="Kreon"/>
                <a:cs typeface="Kreon"/>
                <a:sym typeface="Kreon"/>
              </a:rPr>
              <a:t>not</a:t>
            </a:r>
            <a:r>
              <a:rPr lang="en" sz="2200" b="1" i="0" u="none" strike="noStrike" cap="none" dirty="0">
                <a:solidFill>
                  <a:schemeClr val="dk1"/>
                </a:solidFill>
                <a:latin typeface="Kreon"/>
                <a:ea typeface="Kreon"/>
                <a:cs typeface="Kreon"/>
                <a:sym typeface="Kreon"/>
              </a:rPr>
              <a:t> </a:t>
            </a:r>
            <a:r>
              <a:rPr lang="en" sz="2200" b="1" dirty="0" smtClean="0">
                <a:solidFill>
                  <a:schemeClr val="dk1"/>
                </a:solidFill>
                <a:latin typeface="Kreon"/>
                <a:ea typeface="Kreon"/>
                <a:cs typeface="Kreon"/>
                <a:sym typeface="Kreon"/>
              </a:rPr>
              <a:t>b</a:t>
            </a:r>
            <a:r>
              <a:rPr lang="en" sz="2200" b="1" i="0" u="none" strike="noStrike" cap="none" dirty="0" smtClean="0">
                <a:solidFill>
                  <a:schemeClr val="dk1"/>
                </a:solidFill>
                <a:latin typeface="Kreon"/>
                <a:ea typeface="Kreon"/>
                <a:cs typeface="Kreon"/>
                <a:sym typeface="Kreon"/>
              </a:rPr>
              <a:t>een </a:t>
            </a:r>
          </a:p>
          <a:p>
            <a:pPr marL="0" marR="0" lvl="0" indent="0" algn="l" rtl="0">
              <a:lnSpc>
                <a:spcPct val="100000"/>
              </a:lnSpc>
              <a:spcBef>
                <a:spcPts val="0"/>
              </a:spcBef>
              <a:spcAft>
                <a:spcPts val="0"/>
              </a:spcAft>
              <a:buNone/>
            </a:pPr>
            <a:r>
              <a:rPr lang="en" sz="2200" b="1" i="0" u="none" strike="noStrike" cap="none" dirty="0" smtClean="0">
                <a:solidFill>
                  <a:schemeClr val="dk1"/>
                </a:solidFill>
                <a:latin typeface="Kreon"/>
                <a:ea typeface="Kreon"/>
                <a:cs typeface="Kreon"/>
                <a:sym typeface="Kreon"/>
              </a:rPr>
              <a:t>     consistently </a:t>
            </a:r>
            <a:r>
              <a:rPr lang="en" sz="2200" b="1" i="0" u="none" strike="noStrike" cap="none" dirty="0">
                <a:solidFill>
                  <a:schemeClr val="dk1"/>
                </a:solidFill>
                <a:latin typeface="Kreon"/>
                <a:ea typeface="Kreon"/>
                <a:cs typeface="Kreon"/>
                <a:sym typeface="Kreon"/>
              </a:rPr>
              <a:t>placed as high educational priorities by </a:t>
            </a:r>
            <a:r>
              <a:rPr lang="en" sz="2200" b="1" i="0" u="none" strike="noStrike" cap="none" dirty="0" smtClean="0">
                <a:solidFill>
                  <a:schemeClr val="dk1"/>
                </a:solidFill>
                <a:latin typeface="Kreon"/>
                <a:ea typeface="Kreon"/>
                <a:cs typeface="Kreon"/>
                <a:sym typeface="Kreon"/>
              </a:rPr>
              <a:t>U.S. schools</a:t>
            </a:r>
            <a:r>
              <a:rPr lang="en" sz="2200" b="1" i="0" u="none" strike="noStrike" cap="none" dirty="0">
                <a:solidFill>
                  <a:schemeClr val="dk1"/>
                </a:solidFill>
                <a:latin typeface="Kreon"/>
                <a:ea typeface="Kreon"/>
                <a:cs typeface="Kreon"/>
                <a:sym typeface="Kreon"/>
              </a:rPr>
              <a:t>.    </a:t>
            </a:r>
            <a:endParaRPr dirty="0"/>
          </a:p>
          <a:p>
            <a:pPr marL="0" marR="0" lvl="0" indent="0" algn="l" rtl="0">
              <a:lnSpc>
                <a:spcPct val="100000"/>
              </a:lnSpc>
              <a:spcBef>
                <a:spcPts val="0"/>
              </a:spcBef>
              <a:spcAft>
                <a:spcPts val="0"/>
              </a:spcAft>
              <a:buNone/>
            </a:pPr>
            <a:r>
              <a:rPr lang="en" sz="2200" b="1" i="0" u="none" strike="noStrike" cap="none" dirty="0">
                <a:solidFill>
                  <a:schemeClr val="dk1"/>
                </a:solidFill>
                <a:latin typeface="Kreon"/>
                <a:ea typeface="Kreon"/>
                <a:cs typeface="Kreon"/>
                <a:sym typeface="Kreon"/>
              </a:rPr>
              <a:t>     This domain </a:t>
            </a:r>
            <a:r>
              <a:rPr lang="en" sz="2200" b="1" dirty="0">
                <a:solidFill>
                  <a:schemeClr val="dk1"/>
                </a:solidFill>
                <a:latin typeface="Kreon"/>
                <a:ea typeface="Kreon"/>
                <a:cs typeface="Kreon"/>
                <a:sym typeface="Kreon"/>
              </a:rPr>
              <a:t>has been</a:t>
            </a:r>
            <a:r>
              <a:rPr lang="en" sz="2200" b="1" i="0" u="none" strike="noStrike" cap="none" dirty="0">
                <a:solidFill>
                  <a:schemeClr val="dk1"/>
                </a:solidFill>
                <a:latin typeface="Kreon"/>
                <a:ea typeface="Kreon"/>
                <a:cs typeface="Kreon"/>
                <a:sym typeface="Kreon"/>
              </a:rPr>
              <a:t> overlooked in educational research. </a:t>
            </a:r>
            <a:endParaRPr lang="en" sz="2200" b="1" i="0" u="none" strike="noStrike" cap="none" dirty="0" smtClean="0">
              <a:solidFill>
                <a:schemeClr val="dk1"/>
              </a:solidFill>
              <a:latin typeface="Kreon"/>
              <a:ea typeface="Kreon"/>
              <a:cs typeface="Kreon"/>
              <a:sym typeface="Kreon"/>
            </a:endParaRPr>
          </a:p>
          <a:p>
            <a:pPr marL="0" marR="0" lvl="0" indent="0" algn="l" rtl="0">
              <a:lnSpc>
                <a:spcPct val="100000"/>
              </a:lnSpc>
              <a:spcBef>
                <a:spcPts val="0"/>
              </a:spcBef>
              <a:spcAft>
                <a:spcPts val="0"/>
              </a:spcAft>
              <a:buNone/>
            </a:pPr>
            <a:endParaRPr lang="en" sz="400" b="1" i="0" u="none" strike="noStrike" cap="none" dirty="0" smtClean="0">
              <a:solidFill>
                <a:schemeClr val="dk1"/>
              </a:solidFill>
              <a:latin typeface="Kreon"/>
              <a:ea typeface="Kreon"/>
              <a:cs typeface="Kreon"/>
              <a:sym typeface="Kreon"/>
            </a:endParaRPr>
          </a:p>
          <a:p>
            <a:pPr marL="0" marR="0" lvl="0" indent="0" algn="l" rtl="0">
              <a:lnSpc>
                <a:spcPct val="100000"/>
              </a:lnSpc>
              <a:spcBef>
                <a:spcPts val="0"/>
              </a:spcBef>
              <a:spcAft>
                <a:spcPts val="0"/>
              </a:spcAft>
              <a:buNone/>
            </a:pPr>
            <a:r>
              <a:rPr lang="en" b="1" dirty="0" smtClean="0">
                <a:solidFill>
                  <a:schemeClr val="dk1"/>
                </a:solidFill>
                <a:latin typeface="Kreon"/>
                <a:ea typeface="Kreon"/>
                <a:cs typeface="Kreon"/>
                <a:sym typeface="Kreon"/>
              </a:rPr>
              <a:t>        </a:t>
            </a:r>
            <a:r>
              <a:rPr lang="en" sz="1300" b="1" dirty="0" smtClean="0">
                <a:solidFill>
                  <a:schemeClr val="dk1"/>
                </a:solidFill>
                <a:latin typeface="Kreon"/>
                <a:ea typeface="Kreon"/>
                <a:cs typeface="Kreon"/>
                <a:sym typeface="Kreon"/>
              </a:rPr>
              <a:t>(Colombo et al., 2020; Crawford et al., 2011; Joyce et al., 2018, Poppendieck, 2010; Weaver-Hightower, 2011).</a:t>
            </a:r>
            <a:endParaRPr sz="1300" b="1" i="0" u="none" strike="noStrike" cap="none" dirty="0">
              <a:solidFill>
                <a:schemeClr val="dk1"/>
              </a:solidFill>
              <a:latin typeface="Kreon"/>
              <a:ea typeface="Kreon"/>
              <a:cs typeface="Kreon"/>
              <a:sym typeface="Kreon"/>
            </a:endParaRPr>
          </a:p>
        </p:txBody>
      </p:sp>
      <p:grpSp>
        <p:nvGrpSpPr>
          <p:cNvPr id="174" name="Google Shape;174;p26"/>
          <p:cNvGrpSpPr/>
          <p:nvPr/>
        </p:nvGrpSpPr>
        <p:grpSpPr>
          <a:xfrm>
            <a:off x="2" y="546775"/>
            <a:ext cx="713243" cy="662400"/>
            <a:chOff x="0" y="539500"/>
            <a:chExt cx="713100" cy="662400"/>
          </a:xfrm>
        </p:grpSpPr>
        <p:sp>
          <p:nvSpPr>
            <p:cNvPr id="175" name="Google Shape;175;p26"/>
            <p:cNvSpPr/>
            <p:nvPr/>
          </p:nvSpPr>
          <p:spPr>
            <a:xfrm>
              <a:off x="0" y="926700"/>
              <a:ext cx="713100" cy="81600"/>
            </a:xfrm>
            <a:prstGeom prst="rect">
              <a:avLst/>
            </a:prstGeom>
            <a:solidFill>
              <a:srgbClr val="6AA8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26"/>
            <p:cNvSpPr/>
            <p:nvPr/>
          </p:nvSpPr>
          <p:spPr>
            <a:xfrm>
              <a:off x="0" y="733100"/>
              <a:ext cx="713100" cy="81600"/>
            </a:xfrm>
            <a:prstGeom prst="rect">
              <a:avLst/>
            </a:prstGeom>
            <a:solidFill>
              <a:srgbClr val="FE7F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p26"/>
            <p:cNvSpPr/>
            <p:nvPr/>
          </p:nvSpPr>
          <p:spPr>
            <a:xfrm>
              <a:off x="0" y="1120300"/>
              <a:ext cx="713100" cy="816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p26"/>
            <p:cNvSpPr/>
            <p:nvPr/>
          </p:nvSpPr>
          <p:spPr>
            <a:xfrm>
              <a:off x="0" y="539500"/>
              <a:ext cx="713100" cy="81600"/>
            </a:xfrm>
            <a:prstGeom prst="rect">
              <a:avLst/>
            </a:prstGeom>
            <a:solidFill>
              <a:srgbClr val="EF47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9"/>
        <p:cNvGrpSpPr/>
        <p:nvPr/>
      </p:nvGrpSpPr>
      <p:grpSpPr>
        <a:xfrm>
          <a:off x="0" y="0"/>
          <a:ext cx="0" cy="0"/>
          <a:chOff x="0" y="0"/>
          <a:chExt cx="0" cy="0"/>
        </a:xfrm>
      </p:grpSpPr>
      <p:sp>
        <p:nvSpPr>
          <p:cNvPr id="190" name="Google Shape;190;p28"/>
          <p:cNvSpPr txBox="1">
            <a:spLocks noGrp="1"/>
          </p:cNvSpPr>
          <p:nvPr>
            <p:ph type="subTitle" idx="1"/>
          </p:nvPr>
        </p:nvSpPr>
        <p:spPr>
          <a:xfrm>
            <a:off x="0" y="3035100"/>
            <a:ext cx="8837400" cy="1401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800"/>
              <a:buNone/>
            </a:pPr>
            <a:r>
              <a:rPr lang="en" sz="2600" dirty="0"/>
              <a:t>Schools are an appropriate setting for students</a:t>
            </a:r>
            <a:endParaRPr sz="2600" dirty="0"/>
          </a:p>
          <a:p>
            <a:pPr marL="0" lvl="0" indent="0" algn="ctr" rtl="0">
              <a:lnSpc>
                <a:spcPct val="100000"/>
              </a:lnSpc>
              <a:spcBef>
                <a:spcPts val="0"/>
              </a:spcBef>
              <a:spcAft>
                <a:spcPts val="0"/>
              </a:spcAft>
              <a:buSzPts val="1800"/>
              <a:buNone/>
            </a:pPr>
            <a:endParaRPr sz="600" dirty="0"/>
          </a:p>
          <a:p>
            <a:pPr marL="457200" lvl="0" indent="-387350" algn="ctr" rtl="0">
              <a:lnSpc>
                <a:spcPct val="100000"/>
              </a:lnSpc>
              <a:spcBef>
                <a:spcPts val="0"/>
              </a:spcBef>
              <a:spcAft>
                <a:spcPts val="0"/>
              </a:spcAft>
              <a:buSzPts val="2500"/>
              <a:buChar char="-"/>
            </a:pPr>
            <a:r>
              <a:rPr lang="en" sz="2300" b="1" dirty="0"/>
              <a:t>To receive healthy, nutritious meals on a consistent basis</a:t>
            </a:r>
            <a:endParaRPr sz="2300" b="1" dirty="0"/>
          </a:p>
          <a:p>
            <a:pPr marL="457200" lvl="0" indent="-387350" algn="ctr" rtl="0">
              <a:lnSpc>
                <a:spcPct val="100000"/>
              </a:lnSpc>
              <a:spcBef>
                <a:spcPts val="0"/>
              </a:spcBef>
              <a:spcAft>
                <a:spcPts val="0"/>
              </a:spcAft>
              <a:buSzPts val="2500"/>
              <a:buChar char="-"/>
            </a:pPr>
            <a:r>
              <a:rPr lang="en" sz="2300" b="1" dirty="0"/>
              <a:t>To learn &amp; develop healthy food habits that can last into adulthood</a:t>
            </a:r>
            <a:endParaRPr sz="2300" b="1" dirty="0"/>
          </a:p>
        </p:txBody>
      </p:sp>
      <p:sp>
        <p:nvSpPr>
          <p:cNvPr id="191" name="Google Shape;191;p28"/>
          <p:cNvSpPr txBox="1">
            <a:spLocks noGrp="1"/>
          </p:cNvSpPr>
          <p:nvPr>
            <p:ph type="title" idx="2"/>
          </p:nvPr>
        </p:nvSpPr>
        <p:spPr>
          <a:xfrm>
            <a:off x="1651475" y="1911100"/>
            <a:ext cx="5950200" cy="7830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6000"/>
              <a:buNone/>
            </a:pPr>
            <a:r>
              <a:rPr lang="en" sz="4100"/>
              <a:t>Purpose of Study</a:t>
            </a:r>
            <a:br>
              <a:rPr lang="en" sz="4100"/>
            </a:br>
            <a:r>
              <a:rPr lang="en" sz="2800" i="1"/>
              <a:t>Context for Addressing the Problem</a:t>
            </a:r>
            <a:endParaRPr sz="2800" i="1"/>
          </a:p>
        </p:txBody>
      </p:sp>
      <p:sp>
        <p:nvSpPr>
          <p:cNvPr id="192" name="Google Shape;192;p28"/>
          <p:cNvSpPr txBox="1"/>
          <p:nvPr/>
        </p:nvSpPr>
        <p:spPr>
          <a:xfrm>
            <a:off x="5319550" y="4603750"/>
            <a:ext cx="335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Kreon"/>
                <a:ea typeface="Kreon"/>
                <a:cs typeface="Kreon"/>
                <a:sym typeface="Kreon"/>
              </a:rPr>
              <a:t>(Colombo et al., 2020; Crawford et al., 2011)</a:t>
            </a:r>
            <a:endParaRPr sz="1400" b="0" i="0" u="none" strike="noStrike" cap="none">
              <a:solidFill>
                <a:srgbClr val="000000"/>
              </a:solidFill>
              <a:latin typeface="Kreon"/>
              <a:ea typeface="Kreon"/>
              <a:cs typeface="Kreon"/>
              <a:sym typeface="Kreon"/>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Eat a Rainbow by Slidesgo">
  <a:themeElements>
    <a:clrScheme name="Simple Light">
      <a:dk1>
        <a:srgbClr val="38761D"/>
      </a:dk1>
      <a:lt1>
        <a:srgbClr val="FFFFFF"/>
      </a:lt1>
      <a:dk2>
        <a:srgbClr val="38761D"/>
      </a:dk2>
      <a:lt2>
        <a:srgbClr val="434343"/>
      </a:lt2>
      <a:accent1>
        <a:srgbClr val="93C47D"/>
      </a:accent1>
      <a:accent2>
        <a:srgbClr val="FE7F2D"/>
      </a:accent2>
      <a:accent3>
        <a:srgbClr val="EF476F"/>
      </a:accent3>
      <a:accent4>
        <a:srgbClr val="6AA84F"/>
      </a:accent4>
      <a:accent5>
        <a:srgbClr val="0097A7"/>
      </a:accent5>
      <a:accent6>
        <a:srgbClr val="B6D7A8"/>
      </a:accent6>
      <a:hlink>
        <a:srgbClr val="38761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2071</TotalTime>
  <Words>2749</Words>
  <Application>Microsoft Office PowerPoint</Application>
  <PresentationFormat>On-screen Show (16:9)</PresentationFormat>
  <Paragraphs>211</Paragraphs>
  <Slides>29</Slides>
  <Notes>27</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Kreon</vt:lpstr>
      <vt:lpstr>Arial</vt:lpstr>
      <vt:lpstr>Times New Roman</vt:lpstr>
      <vt:lpstr>Lato</vt:lpstr>
      <vt:lpstr>Eat a Rainbow by Slidesgo</vt:lpstr>
      <vt:lpstr>Edible Learning:  School Food Service Programming and Experiential Learning That Promote Sustainable Agriculture and Better Nutritional Health</vt:lpstr>
      <vt:lpstr>My Story</vt:lpstr>
      <vt:lpstr>PowerPoint Presentation</vt:lpstr>
      <vt:lpstr>PowerPoint Presentation</vt:lpstr>
      <vt:lpstr>Nutritional Health Statistics</vt:lpstr>
      <vt:lpstr>Contextual Relevance to Schools</vt:lpstr>
      <vt:lpstr>California Universal Meals</vt:lpstr>
      <vt:lpstr>The Problem is Dual-Pronged </vt:lpstr>
      <vt:lpstr>Purpose of Study Context for Addressing the Problem</vt:lpstr>
      <vt:lpstr>Research Question</vt:lpstr>
      <vt:lpstr>PowerPoint Presentation</vt:lpstr>
      <vt:lpstr>Research Settings:   Three California Public Schools Viable Contexts for Exploring the Issues</vt:lpstr>
      <vt:lpstr>Participant Selection   Purposeful Sampling  (Patton, 2002; Suri, 2011) </vt:lpstr>
      <vt:lpstr>Limitations of the Study:  Data Collection</vt:lpstr>
      <vt:lpstr>Data Analysis</vt:lpstr>
      <vt:lpstr>PowerPoint Presentation</vt:lpstr>
      <vt:lpstr>Findings - Key Themes </vt:lpstr>
      <vt:lpstr>Implications of Findings </vt:lpstr>
      <vt:lpstr>Recommendations - Perspectives to Adopt </vt:lpstr>
      <vt:lpstr>Recommendations for Improved Practice </vt:lpstr>
      <vt:lpstr>Recommendations for Future Research </vt:lpstr>
      <vt:lpstr>PowerPoint Presentation</vt:lpstr>
      <vt:lpstr>Recent Developments Tied to My Research</vt:lpstr>
      <vt:lpstr>Thank you for listening!</vt:lpstr>
      <vt:lpstr>References</vt:lpstr>
      <vt:lpstr>References (continued)</vt:lpstr>
      <vt:lpstr>References (continued)</vt:lpstr>
      <vt:lpstr>References (continued)</vt:lpstr>
      <vt:lpstr>References (continued)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Edible Learning:  School Food Service Programming and Experiential Learning That Promote Sustainable Agriculture and Better Nutritional Health</dc:title>
  <dc:creator>Kristi Grasty</dc:creator>
  <cp:lastModifiedBy>Kristi Grasty</cp:lastModifiedBy>
  <cp:revision>38</cp:revision>
  <dcterms:modified xsi:type="dcterms:W3CDTF">2023-10-16T06:07:54Z</dcterms:modified>
</cp:coreProperties>
</file>