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825" r:id="rId1"/>
  </p:sldMasterIdLst>
  <p:notesMasterIdLst>
    <p:notesMasterId r:id="rId21"/>
  </p:notesMasterIdLst>
  <p:handoutMasterIdLst>
    <p:handoutMasterId r:id="rId22"/>
  </p:handoutMasterIdLst>
  <p:sldIdLst>
    <p:sldId id="256" r:id="rId2"/>
    <p:sldId id="270" r:id="rId3"/>
    <p:sldId id="271" r:id="rId4"/>
    <p:sldId id="259" r:id="rId5"/>
    <p:sldId id="286" r:id="rId6"/>
    <p:sldId id="287" r:id="rId7"/>
    <p:sldId id="272" r:id="rId8"/>
    <p:sldId id="257" r:id="rId9"/>
    <p:sldId id="292" r:id="rId10"/>
    <p:sldId id="293" r:id="rId11"/>
    <p:sldId id="277" r:id="rId12"/>
    <p:sldId id="297" r:id="rId13"/>
    <p:sldId id="295" r:id="rId14"/>
    <p:sldId id="282" r:id="rId15"/>
    <p:sldId id="265" r:id="rId16"/>
    <p:sldId id="299" r:id="rId17"/>
    <p:sldId id="290" r:id="rId18"/>
    <p:sldId id="268" r:id="rId19"/>
    <p:sldId id="266" r:id="rId2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 Angel-González Mariela" initials="DAM" lastIdx="1" clrIdx="0">
    <p:extLst>
      <p:ext uri="{19B8F6BF-5375-455C-9EA6-DF929625EA0E}">
        <p15:presenceInfo xmlns:p15="http://schemas.microsoft.com/office/powerpoint/2012/main" userId="5714a7b5a48147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99FFCC"/>
    <a:srgbClr val="CC99FF"/>
    <a:srgbClr val="CCCC00"/>
    <a:srgbClr val="FF0066"/>
    <a:srgbClr val="C840A4"/>
    <a:srgbClr val="990099"/>
    <a:srgbClr val="99FF66"/>
    <a:srgbClr val="9966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2" autoAdjust="0"/>
    <p:restoredTop sz="94660"/>
  </p:normalViewPr>
  <p:slideViewPr>
    <p:cSldViewPr snapToGrid="0">
      <p:cViewPr varScale="1">
        <p:scale>
          <a:sx n="72" d="100"/>
          <a:sy n="72"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_rels/data8.xml.rels><?xml version="1.0" encoding="UTF-8" standalone="yes"?>
<Relationships xmlns="http://schemas.openxmlformats.org/package/2006/relationships"><Relationship Id="rId1" Type="http://schemas.openxmlformats.org/officeDocument/2006/relationships/image" Target="../media/image8.png"/></Relationships>
</file>

<file path=ppt/diagrams/_rels/drawing8.xml.rels><?xml version="1.0" encoding="UTF-8" standalone="yes"?>
<Relationships xmlns="http://schemas.openxmlformats.org/package/2006/relationships"><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FAA486-D4A8-4670-A7A3-D444D6EEB599}"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s-MX"/>
        </a:p>
      </dgm:t>
    </dgm:pt>
    <dgm:pt modelId="{F5A9054A-4B2B-450A-BFA2-40814A92AA53}">
      <dgm:prSet phldrT="[Text]"/>
      <dgm:spPr>
        <a:solidFill>
          <a:srgbClr val="FFFF00"/>
        </a:solidFill>
      </dgm:spPr>
      <dgm:t>
        <a:bodyPr/>
        <a:lstStyle/>
        <a:p>
          <a:r>
            <a:rPr lang="es-MX" dirty="0">
              <a:solidFill>
                <a:schemeClr val="tx1"/>
              </a:solidFill>
            </a:rPr>
            <a:t>Alfabetización inicial con el Método FAS(Fonético-Alfabético-Silábico ) Evaluación de habilidades de pensamiento y habilidades informativas</a:t>
          </a:r>
        </a:p>
      </dgm:t>
    </dgm:pt>
    <dgm:pt modelId="{561F5665-0B30-4B31-A6C2-FEBA6C04C457}" type="parTrans" cxnId="{68C87D4C-682D-455A-BB93-3C24CBE1595C}">
      <dgm:prSet/>
      <dgm:spPr/>
      <dgm:t>
        <a:bodyPr/>
        <a:lstStyle/>
        <a:p>
          <a:endParaRPr lang="es-MX"/>
        </a:p>
      </dgm:t>
    </dgm:pt>
    <dgm:pt modelId="{368C6F87-A8CE-4388-B026-B9D565B4D8DF}" type="sibTrans" cxnId="{68C87D4C-682D-455A-BB93-3C24CBE1595C}">
      <dgm:prSet/>
      <dgm:spPr/>
      <dgm:t>
        <a:bodyPr/>
        <a:lstStyle/>
        <a:p>
          <a:endParaRPr lang="es-MX"/>
        </a:p>
      </dgm:t>
    </dgm:pt>
    <dgm:pt modelId="{28FEBC37-CC49-4ACB-B1C8-4E9440041040}">
      <dgm:prSet phldrT="[Text]"/>
      <dgm:spPr>
        <a:solidFill>
          <a:schemeClr val="bg1">
            <a:lumMod val="65000"/>
          </a:schemeClr>
        </a:solidFill>
      </dgm:spPr>
      <dgm:t>
        <a:bodyPr/>
        <a:lstStyle/>
        <a:p>
          <a:r>
            <a:rPr lang="es-MX" dirty="0">
              <a:solidFill>
                <a:schemeClr val="tx1"/>
              </a:solidFill>
            </a:rPr>
            <a:t>EL PROBLEMA REFLEJADO EN PISA 2015 SOBRE LA LECTURA, MEXICO SE ENCUENTRA POR DEBAJO DE LA MEDIA DE LA OCDE</a:t>
          </a:r>
        </a:p>
      </dgm:t>
    </dgm:pt>
    <dgm:pt modelId="{D67BB4C4-FCAB-426A-AF4D-54E6036233C2}" type="parTrans" cxnId="{9CD192CA-0DF4-42BF-A453-14DC9E587143}">
      <dgm:prSet/>
      <dgm:spPr/>
      <dgm:t>
        <a:bodyPr/>
        <a:lstStyle/>
        <a:p>
          <a:endParaRPr lang="es-MX"/>
        </a:p>
      </dgm:t>
    </dgm:pt>
    <dgm:pt modelId="{1AAB29D2-6D3E-49B7-B0E5-4D0B60709DAA}" type="sibTrans" cxnId="{9CD192CA-0DF4-42BF-A453-14DC9E587143}">
      <dgm:prSet/>
      <dgm:spPr/>
      <dgm:t>
        <a:bodyPr/>
        <a:lstStyle/>
        <a:p>
          <a:endParaRPr lang="es-MX"/>
        </a:p>
      </dgm:t>
    </dgm:pt>
    <dgm:pt modelId="{2B2AA029-63A7-4924-8DB4-19694EA6E8E8}">
      <dgm:prSet phldrT="[Text]"/>
      <dgm:spPr>
        <a:solidFill>
          <a:schemeClr val="accent4">
            <a:lumMod val="20000"/>
            <a:lumOff val="80000"/>
          </a:schemeClr>
        </a:solidFill>
      </dgm:spPr>
      <dgm:t>
        <a:bodyPr/>
        <a:lstStyle/>
        <a:p>
          <a:r>
            <a:rPr lang="es-MX" dirty="0">
              <a:solidFill>
                <a:schemeClr val="tx1"/>
              </a:solidFill>
            </a:rPr>
            <a:t>Instrumentos para la evaluación (3)</a:t>
          </a:r>
        </a:p>
        <a:p>
          <a:r>
            <a:rPr lang="es-MX" dirty="0">
              <a:solidFill>
                <a:schemeClr val="tx1"/>
              </a:solidFill>
            </a:rPr>
            <a:t>Examen de diagnóstico, Rubrica de evaluación y tabla de resultados</a:t>
          </a:r>
        </a:p>
      </dgm:t>
    </dgm:pt>
    <dgm:pt modelId="{D0D8CBAB-54C2-4241-979D-45F3B6F98644}" type="parTrans" cxnId="{7E80F11C-D06F-4414-BE53-553B8E4174EC}">
      <dgm:prSet/>
      <dgm:spPr/>
      <dgm:t>
        <a:bodyPr/>
        <a:lstStyle/>
        <a:p>
          <a:endParaRPr lang="es-MX"/>
        </a:p>
      </dgm:t>
    </dgm:pt>
    <dgm:pt modelId="{D469CB8B-7B12-425F-9ECB-AAAFF2A70973}" type="sibTrans" cxnId="{7E80F11C-D06F-4414-BE53-553B8E4174EC}">
      <dgm:prSet/>
      <dgm:spPr/>
      <dgm:t>
        <a:bodyPr/>
        <a:lstStyle/>
        <a:p>
          <a:endParaRPr lang="es-MX"/>
        </a:p>
      </dgm:t>
    </dgm:pt>
    <dgm:pt modelId="{052F5B6F-C95E-4986-9A44-3F1DE8CF2F7F}">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s-MX" sz="1600" dirty="0">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s-MX" sz="1600" dirty="0">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s-MX" sz="1600" dirty="0">
              <a:solidFill>
                <a:schemeClr val="tx1"/>
              </a:solidFill>
            </a:rPr>
            <a:t>Investigación acción (cinco etapas)1diagnóstico situacional, planeación de estrategias, intervención educativa, observaciones y análisis</a:t>
          </a:r>
        </a:p>
        <a:p>
          <a:pPr marL="0" lvl="0" defTabSz="755650">
            <a:lnSpc>
              <a:spcPct val="90000"/>
            </a:lnSpc>
            <a:spcBef>
              <a:spcPct val="0"/>
            </a:spcBef>
            <a:spcAft>
              <a:spcPct val="35000"/>
            </a:spcAft>
            <a:buNone/>
          </a:pPr>
          <a:endParaRPr lang="es-MX" sz="3600" dirty="0">
            <a:solidFill>
              <a:schemeClr val="tx1"/>
            </a:solidFill>
          </a:endParaRPr>
        </a:p>
      </dgm:t>
    </dgm:pt>
    <dgm:pt modelId="{7A87A608-9BF1-4557-8001-761F0344FC3F}" type="parTrans" cxnId="{4FDE66CE-A87C-4217-A5B2-B7E27008EC45}">
      <dgm:prSet/>
      <dgm:spPr/>
      <dgm:t>
        <a:bodyPr/>
        <a:lstStyle/>
        <a:p>
          <a:endParaRPr lang="es-MX"/>
        </a:p>
      </dgm:t>
    </dgm:pt>
    <dgm:pt modelId="{4E3BDBF0-0DAB-4E9D-A18C-D6AC4BE3993A}" type="sibTrans" cxnId="{4FDE66CE-A87C-4217-A5B2-B7E27008EC45}">
      <dgm:prSet/>
      <dgm:spPr/>
      <dgm:t>
        <a:bodyPr/>
        <a:lstStyle/>
        <a:p>
          <a:endParaRPr lang="es-MX"/>
        </a:p>
      </dgm:t>
    </dgm:pt>
    <dgm:pt modelId="{7AE4186A-7591-4149-B607-A749160C7BA1}">
      <dgm:prSet phldrT="[Text]"/>
      <dgm:spPr>
        <a:solidFill>
          <a:schemeClr val="tx2">
            <a:lumMod val="20000"/>
            <a:lumOff val="80000"/>
          </a:schemeClr>
        </a:solidFill>
      </dgm:spPr>
      <dgm:t>
        <a:bodyPr/>
        <a:lstStyle/>
        <a:p>
          <a:pPr>
            <a:buClrTx/>
            <a:buSzTx/>
            <a:buFontTx/>
            <a:buNone/>
          </a:pPr>
          <a:r>
            <a:rPr lang="es-MX" dirty="0">
              <a:solidFill>
                <a:schemeClr val="tx1"/>
              </a:solidFill>
              <a:effectLst/>
              <a:latin typeface="+mn-lt"/>
              <a:ea typeface="+mn-ea"/>
              <a:cs typeface="+mn-cs"/>
            </a:rPr>
            <a:t>Las estrategias potencializan la lectoescritura, por consiguiente, tuvieron avances significativos en el acercamiento a la escritura y la lectura convencional, los niños dan más información de lo que ven y observan.</a:t>
          </a:r>
        </a:p>
      </dgm:t>
    </dgm:pt>
    <dgm:pt modelId="{63ACF834-1A3C-4357-8803-381641B45416}" type="parTrans" cxnId="{136C3B9C-E999-4C75-AAEC-96245C5D9C94}">
      <dgm:prSet/>
      <dgm:spPr/>
      <dgm:t>
        <a:bodyPr/>
        <a:lstStyle/>
        <a:p>
          <a:endParaRPr lang="es-MX"/>
        </a:p>
      </dgm:t>
    </dgm:pt>
    <dgm:pt modelId="{88E81F18-7162-4B9D-866C-41536D995BBF}" type="sibTrans" cxnId="{136C3B9C-E999-4C75-AAEC-96245C5D9C94}">
      <dgm:prSet/>
      <dgm:spPr/>
      <dgm:t>
        <a:bodyPr/>
        <a:lstStyle/>
        <a:p>
          <a:endParaRPr lang="es-MX"/>
        </a:p>
      </dgm:t>
    </dgm:pt>
    <dgm:pt modelId="{E4F8B2EF-36B3-4A9F-9491-86A6CB744E55}">
      <dgm:prSet phldrT="[Text]"/>
      <dgm:spPr>
        <a:solidFill>
          <a:srgbClr val="FF66FF"/>
        </a:solidFill>
      </dgm:spPr>
      <dgm:t>
        <a:bodyPr/>
        <a:lstStyle/>
        <a:p>
          <a:pPr>
            <a:buClrTx/>
            <a:buSzTx/>
            <a:buFontTx/>
            <a:buNone/>
          </a:pPr>
          <a:r>
            <a:rPr lang="es-MX" dirty="0">
              <a:solidFill>
                <a:schemeClr val="tx1"/>
              </a:solidFill>
              <a:effectLst/>
              <a:latin typeface="+mn-lt"/>
              <a:ea typeface="+mn-ea"/>
              <a:cs typeface="+mn-cs"/>
            </a:rPr>
            <a:t>Las</a:t>
          </a:r>
          <a:r>
            <a:rPr lang="es-MX" baseline="0" dirty="0">
              <a:solidFill>
                <a:schemeClr val="tx1"/>
              </a:solidFill>
              <a:effectLst/>
              <a:latin typeface="+mn-lt"/>
              <a:ea typeface="+mn-ea"/>
              <a:cs typeface="+mn-cs"/>
            </a:rPr>
            <a:t> habilidades que tienen desarrolladas al inicio del ciclo escolar son: la observación, comparación, clasificación, retención y solo saben escribir el nombre sin apellidos (niños de cinco y seis años)</a:t>
          </a:r>
          <a:endParaRPr lang="es-MX" dirty="0">
            <a:solidFill>
              <a:schemeClr val="tx1"/>
            </a:solidFill>
            <a:effectLst/>
            <a:latin typeface="+mn-lt"/>
            <a:ea typeface="+mn-ea"/>
            <a:cs typeface="+mn-cs"/>
          </a:endParaRPr>
        </a:p>
      </dgm:t>
    </dgm:pt>
    <dgm:pt modelId="{3E83095B-5DEE-4B03-AE66-F9B29D56E982}" type="parTrans" cxnId="{23AEB1E6-297A-4F6F-B58C-3B707A1E1AAF}">
      <dgm:prSet/>
      <dgm:spPr/>
      <dgm:t>
        <a:bodyPr/>
        <a:lstStyle/>
        <a:p>
          <a:endParaRPr lang="es-MX"/>
        </a:p>
      </dgm:t>
    </dgm:pt>
    <dgm:pt modelId="{A7BB6092-32F4-4933-83BB-3F1C58456908}" type="sibTrans" cxnId="{23AEB1E6-297A-4F6F-B58C-3B707A1E1AAF}">
      <dgm:prSet/>
      <dgm:spPr/>
      <dgm:t>
        <a:bodyPr/>
        <a:lstStyle/>
        <a:p>
          <a:endParaRPr lang="es-MX"/>
        </a:p>
      </dgm:t>
    </dgm:pt>
    <dgm:pt modelId="{3BDDF018-DF5F-408D-AB91-C8651C485D9E}">
      <dgm:prSet phldrT="[Text]"/>
      <dgm:spPr>
        <a:solidFill>
          <a:srgbClr val="92D050"/>
        </a:solidFill>
      </dgm:spPr>
      <dgm:t>
        <a:bodyPr/>
        <a:lstStyle/>
        <a:p>
          <a:pPr>
            <a:buClrTx/>
            <a:buSzTx/>
            <a:buFontTx/>
            <a:buNone/>
          </a:pPr>
          <a:r>
            <a:rPr lang="es-MX" dirty="0">
              <a:solidFill>
                <a:schemeClr val="tx1"/>
              </a:solidFill>
              <a:effectLst/>
              <a:latin typeface="+mn-lt"/>
              <a:ea typeface="+mn-ea"/>
              <a:cs typeface="+mn-cs"/>
            </a:rPr>
            <a:t>Las</a:t>
          </a:r>
          <a:r>
            <a:rPr lang="es-MX" baseline="0" dirty="0">
              <a:solidFill>
                <a:schemeClr val="tx1"/>
              </a:solidFill>
              <a:effectLst/>
              <a:latin typeface="+mn-lt"/>
              <a:ea typeface="+mn-ea"/>
              <a:cs typeface="+mn-cs"/>
            </a:rPr>
            <a:t> habilidades que desarrollaron después implementar las estrategias: Ubicación espacial, memoria, comparación y semejanzas, 	inferencias,  buscar información, encontrar información y comunicar a sus pares </a:t>
          </a:r>
          <a:endParaRPr lang="es-MX" dirty="0">
            <a:solidFill>
              <a:schemeClr val="tx1"/>
            </a:solidFill>
            <a:effectLst/>
            <a:latin typeface="+mn-lt"/>
            <a:ea typeface="+mn-ea"/>
            <a:cs typeface="+mn-cs"/>
          </a:endParaRPr>
        </a:p>
      </dgm:t>
    </dgm:pt>
    <dgm:pt modelId="{459A468D-5BCA-4D35-8CDC-368CEE4A0120}" type="parTrans" cxnId="{95ABA890-299B-4A23-9A2B-285F578DCC3F}">
      <dgm:prSet/>
      <dgm:spPr/>
      <dgm:t>
        <a:bodyPr/>
        <a:lstStyle/>
        <a:p>
          <a:endParaRPr lang="es-MX"/>
        </a:p>
      </dgm:t>
    </dgm:pt>
    <dgm:pt modelId="{F9AAE00B-D8ED-4211-8081-10A78F54103D}" type="sibTrans" cxnId="{95ABA890-299B-4A23-9A2B-285F578DCC3F}">
      <dgm:prSet/>
      <dgm:spPr/>
      <dgm:t>
        <a:bodyPr/>
        <a:lstStyle/>
        <a:p>
          <a:endParaRPr lang="es-MX"/>
        </a:p>
      </dgm:t>
    </dgm:pt>
    <dgm:pt modelId="{BBE655D2-038D-4DB8-BDC8-7A612A2DA414}" type="pres">
      <dgm:prSet presAssocID="{3FFAA486-D4A8-4670-A7A3-D444D6EEB599}" presName="Name0" presStyleCnt="0">
        <dgm:presLayoutVars>
          <dgm:dir/>
          <dgm:resizeHandles val="exact"/>
        </dgm:presLayoutVars>
      </dgm:prSet>
      <dgm:spPr/>
    </dgm:pt>
    <dgm:pt modelId="{24524BDB-F6C3-4BF6-8B8A-0679FDF3FC92}" type="pres">
      <dgm:prSet presAssocID="{F5A9054A-4B2B-450A-BFA2-40814A92AA53}" presName="node" presStyleLbl="node1" presStyleIdx="0" presStyleCnt="7">
        <dgm:presLayoutVars>
          <dgm:bulletEnabled val="1"/>
        </dgm:presLayoutVars>
      </dgm:prSet>
      <dgm:spPr/>
    </dgm:pt>
    <dgm:pt modelId="{F21FACA0-4765-40B6-B90D-2F1529FFBCA2}" type="pres">
      <dgm:prSet presAssocID="{368C6F87-A8CE-4388-B026-B9D565B4D8DF}" presName="sibTrans" presStyleLbl="sibTrans1D1" presStyleIdx="0" presStyleCnt="6"/>
      <dgm:spPr/>
    </dgm:pt>
    <dgm:pt modelId="{3EF91BCF-E609-425D-9EDD-FD40D861E3AE}" type="pres">
      <dgm:prSet presAssocID="{368C6F87-A8CE-4388-B026-B9D565B4D8DF}" presName="connectorText" presStyleLbl="sibTrans1D1" presStyleIdx="0" presStyleCnt="6"/>
      <dgm:spPr/>
    </dgm:pt>
    <dgm:pt modelId="{EA97588B-BE44-45C9-AE81-918597EA8CFE}" type="pres">
      <dgm:prSet presAssocID="{28FEBC37-CC49-4ACB-B1C8-4E9440041040}" presName="node" presStyleLbl="node1" presStyleIdx="1" presStyleCnt="7">
        <dgm:presLayoutVars>
          <dgm:bulletEnabled val="1"/>
        </dgm:presLayoutVars>
      </dgm:prSet>
      <dgm:spPr/>
    </dgm:pt>
    <dgm:pt modelId="{5AE2508E-EAD1-4D72-96D6-35CBC5CE503E}" type="pres">
      <dgm:prSet presAssocID="{1AAB29D2-6D3E-49B7-B0E5-4D0B60709DAA}" presName="sibTrans" presStyleLbl="sibTrans1D1" presStyleIdx="1" presStyleCnt="6"/>
      <dgm:spPr/>
    </dgm:pt>
    <dgm:pt modelId="{B3026CB5-1F80-4A04-AEFA-15A01B8A2331}" type="pres">
      <dgm:prSet presAssocID="{1AAB29D2-6D3E-49B7-B0E5-4D0B60709DAA}" presName="connectorText" presStyleLbl="sibTrans1D1" presStyleIdx="1" presStyleCnt="6"/>
      <dgm:spPr/>
    </dgm:pt>
    <dgm:pt modelId="{721DE086-2D9D-4A72-8B5C-D7BD3BB39BE1}" type="pres">
      <dgm:prSet presAssocID="{2B2AA029-63A7-4924-8DB4-19694EA6E8E8}" presName="node" presStyleLbl="node1" presStyleIdx="2" presStyleCnt="7">
        <dgm:presLayoutVars>
          <dgm:bulletEnabled val="1"/>
        </dgm:presLayoutVars>
      </dgm:prSet>
      <dgm:spPr/>
    </dgm:pt>
    <dgm:pt modelId="{7420C70F-1EE1-4A6F-BDFF-AD1B0CC32E0D}" type="pres">
      <dgm:prSet presAssocID="{D469CB8B-7B12-425F-9ECB-AAAFF2A70973}" presName="sibTrans" presStyleLbl="sibTrans1D1" presStyleIdx="2" presStyleCnt="6"/>
      <dgm:spPr/>
    </dgm:pt>
    <dgm:pt modelId="{99749BF7-680A-43AF-8E5D-E110400281E8}" type="pres">
      <dgm:prSet presAssocID="{D469CB8B-7B12-425F-9ECB-AAAFF2A70973}" presName="connectorText" presStyleLbl="sibTrans1D1" presStyleIdx="2" presStyleCnt="6"/>
      <dgm:spPr/>
    </dgm:pt>
    <dgm:pt modelId="{3A4309C6-B032-482C-A648-08CDF619008F}" type="pres">
      <dgm:prSet presAssocID="{052F5B6F-C95E-4986-9A44-3F1DE8CF2F7F}" presName="node" presStyleLbl="node1" presStyleIdx="3" presStyleCnt="7">
        <dgm:presLayoutVars>
          <dgm:bulletEnabled val="1"/>
        </dgm:presLayoutVars>
      </dgm:prSet>
      <dgm:spPr/>
    </dgm:pt>
    <dgm:pt modelId="{1707BC01-A286-48FA-82F2-571CC510A9F3}" type="pres">
      <dgm:prSet presAssocID="{4E3BDBF0-0DAB-4E9D-A18C-D6AC4BE3993A}" presName="sibTrans" presStyleLbl="sibTrans1D1" presStyleIdx="3" presStyleCnt="6"/>
      <dgm:spPr/>
    </dgm:pt>
    <dgm:pt modelId="{66E1EC95-9AA7-40F0-934D-710D74F5A500}" type="pres">
      <dgm:prSet presAssocID="{4E3BDBF0-0DAB-4E9D-A18C-D6AC4BE3993A}" presName="connectorText" presStyleLbl="sibTrans1D1" presStyleIdx="3" presStyleCnt="6"/>
      <dgm:spPr/>
    </dgm:pt>
    <dgm:pt modelId="{8C12458D-5E99-4F76-AF81-F595B5C53B08}" type="pres">
      <dgm:prSet presAssocID="{7AE4186A-7591-4149-B607-A749160C7BA1}" presName="node" presStyleLbl="node1" presStyleIdx="4" presStyleCnt="7">
        <dgm:presLayoutVars>
          <dgm:bulletEnabled val="1"/>
        </dgm:presLayoutVars>
      </dgm:prSet>
      <dgm:spPr/>
    </dgm:pt>
    <dgm:pt modelId="{0F200ED9-1277-47FD-ACB7-AA95E4E1B66A}" type="pres">
      <dgm:prSet presAssocID="{88E81F18-7162-4B9D-866C-41536D995BBF}" presName="sibTrans" presStyleLbl="sibTrans1D1" presStyleIdx="4" presStyleCnt="6"/>
      <dgm:spPr/>
    </dgm:pt>
    <dgm:pt modelId="{57BBEC9E-EAA1-485B-9F5C-FDD3C95D07EF}" type="pres">
      <dgm:prSet presAssocID="{88E81F18-7162-4B9D-866C-41536D995BBF}" presName="connectorText" presStyleLbl="sibTrans1D1" presStyleIdx="4" presStyleCnt="6"/>
      <dgm:spPr/>
    </dgm:pt>
    <dgm:pt modelId="{3703C47C-7EEB-4F7D-AF6C-31C3EB422B32}" type="pres">
      <dgm:prSet presAssocID="{E4F8B2EF-36B3-4A9F-9491-86A6CB744E55}" presName="node" presStyleLbl="node1" presStyleIdx="5" presStyleCnt="7">
        <dgm:presLayoutVars>
          <dgm:bulletEnabled val="1"/>
        </dgm:presLayoutVars>
      </dgm:prSet>
      <dgm:spPr/>
    </dgm:pt>
    <dgm:pt modelId="{E99D6246-36DE-4BB3-BF25-62DE83736A40}" type="pres">
      <dgm:prSet presAssocID="{A7BB6092-32F4-4933-83BB-3F1C58456908}" presName="sibTrans" presStyleLbl="sibTrans1D1" presStyleIdx="5" presStyleCnt="6"/>
      <dgm:spPr/>
    </dgm:pt>
    <dgm:pt modelId="{A4FF1E5D-584A-473B-A82E-CFC0F4609DEC}" type="pres">
      <dgm:prSet presAssocID="{A7BB6092-32F4-4933-83BB-3F1C58456908}" presName="connectorText" presStyleLbl="sibTrans1D1" presStyleIdx="5" presStyleCnt="6"/>
      <dgm:spPr/>
    </dgm:pt>
    <dgm:pt modelId="{5C52004D-F455-48BF-B573-7CCA67FF17B5}" type="pres">
      <dgm:prSet presAssocID="{3BDDF018-DF5F-408D-AB91-C8651C485D9E}" presName="node" presStyleLbl="node1" presStyleIdx="6" presStyleCnt="7">
        <dgm:presLayoutVars>
          <dgm:bulletEnabled val="1"/>
        </dgm:presLayoutVars>
      </dgm:prSet>
      <dgm:spPr/>
    </dgm:pt>
  </dgm:ptLst>
  <dgm:cxnLst>
    <dgm:cxn modelId="{6DDFD808-8E87-4B71-884B-BDA7FDA37176}" type="presOf" srcId="{88E81F18-7162-4B9D-866C-41536D995BBF}" destId="{57BBEC9E-EAA1-485B-9F5C-FDD3C95D07EF}" srcOrd="1" destOrd="0" presId="urn:microsoft.com/office/officeart/2005/8/layout/bProcess3"/>
    <dgm:cxn modelId="{7E80F11C-D06F-4414-BE53-553B8E4174EC}" srcId="{3FFAA486-D4A8-4670-A7A3-D444D6EEB599}" destId="{2B2AA029-63A7-4924-8DB4-19694EA6E8E8}" srcOrd="2" destOrd="0" parTransId="{D0D8CBAB-54C2-4241-979D-45F3B6F98644}" sibTransId="{D469CB8B-7B12-425F-9ECB-AAAFF2A70973}"/>
    <dgm:cxn modelId="{485C2F24-F56A-42D1-A1F2-A75E75F1D541}" type="presOf" srcId="{D469CB8B-7B12-425F-9ECB-AAAFF2A70973}" destId="{99749BF7-680A-43AF-8E5D-E110400281E8}" srcOrd="1" destOrd="0" presId="urn:microsoft.com/office/officeart/2005/8/layout/bProcess3"/>
    <dgm:cxn modelId="{3DEA6E26-640A-4215-B14E-93EA960D109F}" type="presOf" srcId="{E4F8B2EF-36B3-4A9F-9491-86A6CB744E55}" destId="{3703C47C-7EEB-4F7D-AF6C-31C3EB422B32}" srcOrd="0" destOrd="0" presId="urn:microsoft.com/office/officeart/2005/8/layout/bProcess3"/>
    <dgm:cxn modelId="{B4DA562C-2418-4D2A-95CC-B03DF3F0C157}" type="presOf" srcId="{3BDDF018-DF5F-408D-AB91-C8651C485D9E}" destId="{5C52004D-F455-48BF-B573-7CCA67FF17B5}" srcOrd="0" destOrd="0" presId="urn:microsoft.com/office/officeart/2005/8/layout/bProcess3"/>
    <dgm:cxn modelId="{C9E2FD31-4830-4E69-9569-BFB512CF231A}" type="presOf" srcId="{A7BB6092-32F4-4933-83BB-3F1C58456908}" destId="{E99D6246-36DE-4BB3-BF25-62DE83736A40}" srcOrd="0" destOrd="0" presId="urn:microsoft.com/office/officeart/2005/8/layout/bProcess3"/>
    <dgm:cxn modelId="{51DD1533-4CE8-4077-A69A-DF2D07EAA17B}" type="presOf" srcId="{28FEBC37-CC49-4ACB-B1C8-4E9440041040}" destId="{EA97588B-BE44-45C9-AE81-918597EA8CFE}" srcOrd="0" destOrd="0" presId="urn:microsoft.com/office/officeart/2005/8/layout/bProcess3"/>
    <dgm:cxn modelId="{4895D15F-2121-4DFF-B95C-7535C2A9F039}" type="presOf" srcId="{A7BB6092-32F4-4933-83BB-3F1C58456908}" destId="{A4FF1E5D-584A-473B-A82E-CFC0F4609DEC}" srcOrd="1" destOrd="0" presId="urn:microsoft.com/office/officeart/2005/8/layout/bProcess3"/>
    <dgm:cxn modelId="{3DA20941-E5A8-4DEA-BE75-0E67C900FF08}" type="presOf" srcId="{3FFAA486-D4A8-4670-A7A3-D444D6EEB599}" destId="{BBE655D2-038D-4DB8-BDC8-7A612A2DA414}" srcOrd="0" destOrd="0" presId="urn:microsoft.com/office/officeart/2005/8/layout/bProcess3"/>
    <dgm:cxn modelId="{68C87D4C-682D-455A-BB93-3C24CBE1595C}" srcId="{3FFAA486-D4A8-4670-A7A3-D444D6EEB599}" destId="{F5A9054A-4B2B-450A-BFA2-40814A92AA53}" srcOrd="0" destOrd="0" parTransId="{561F5665-0B30-4B31-A6C2-FEBA6C04C457}" sibTransId="{368C6F87-A8CE-4388-B026-B9D565B4D8DF}"/>
    <dgm:cxn modelId="{3CCD274D-188E-421A-831A-E9D208D52BC6}" type="presOf" srcId="{88E81F18-7162-4B9D-866C-41536D995BBF}" destId="{0F200ED9-1277-47FD-ACB7-AA95E4E1B66A}" srcOrd="0" destOrd="0" presId="urn:microsoft.com/office/officeart/2005/8/layout/bProcess3"/>
    <dgm:cxn modelId="{B900A84F-BCE9-48E9-92E4-C7D81090774D}" type="presOf" srcId="{368C6F87-A8CE-4388-B026-B9D565B4D8DF}" destId="{F21FACA0-4765-40B6-B90D-2F1529FFBCA2}" srcOrd="0" destOrd="0" presId="urn:microsoft.com/office/officeart/2005/8/layout/bProcess3"/>
    <dgm:cxn modelId="{6DC47F54-771C-4FBB-94F4-BED215F57C0E}" type="presOf" srcId="{D469CB8B-7B12-425F-9ECB-AAAFF2A70973}" destId="{7420C70F-1EE1-4A6F-BDFF-AD1B0CC32E0D}" srcOrd="0" destOrd="0" presId="urn:microsoft.com/office/officeart/2005/8/layout/bProcess3"/>
    <dgm:cxn modelId="{37C4935A-069D-4580-9C51-E4545CE88316}" type="presOf" srcId="{2B2AA029-63A7-4924-8DB4-19694EA6E8E8}" destId="{721DE086-2D9D-4A72-8B5C-D7BD3BB39BE1}" srcOrd="0" destOrd="0" presId="urn:microsoft.com/office/officeart/2005/8/layout/bProcess3"/>
    <dgm:cxn modelId="{95ABA890-299B-4A23-9A2B-285F578DCC3F}" srcId="{3FFAA486-D4A8-4670-A7A3-D444D6EEB599}" destId="{3BDDF018-DF5F-408D-AB91-C8651C485D9E}" srcOrd="6" destOrd="0" parTransId="{459A468D-5BCA-4D35-8CDC-368CEE4A0120}" sibTransId="{F9AAE00B-D8ED-4211-8081-10A78F54103D}"/>
    <dgm:cxn modelId="{75525194-AC2B-46FF-A492-EBF574DD81E3}" type="presOf" srcId="{1AAB29D2-6D3E-49B7-B0E5-4D0B60709DAA}" destId="{B3026CB5-1F80-4A04-AEFA-15A01B8A2331}" srcOrd="1" destOrd="0" presId="urn:microsoft.com/office/officeart/2005/8/layout/bProcess3"/>
    <dgm:cxn modelId="{136C3B9C-E999-4C75-AAEC-96245C5D9C94}" srcId="{3FFAA486-D4A8-4670-A7A3-D444D6EEB599}" destId="{7AE4186A-7591-4149-B607-A749160C7BA1}" srcOrd="4" destOrd="0" parTransId="{63ACF834-1A3C-4357-8803-381641B45416}" sibTransId="{88E81F18-7162-4B9D-866C-41536D995BBF}"/>
    <dgm:cxn modelId="{446D51A6-4F31-4CD0-A99A-933DCAE7F490}" type="presOf" srcId="{052F5B6F-C95E-4986-9A44-3F1DE8CF2F7F}" destId="{3A4309C6-B032-482C-A648-08CDF619008F}" srcOrd="0" destOrd="0" presId="urn:microsoft.com/office/officeart/2005/8/layout/bProcess3"/>
    <dgm:cxn modelId="{9CD192CA-0DF4-42BF-A453-14DC9E587143}" srcId="{3FFAA486-D4A8-4670-A7A3-D444D6EEB599}" destId="{28FEBC37-CC49-4ACB-B1C8-4E9440041040}" srcOrd="1" destOrd="0" parTransId="{D67BB4C4-FCAB-426A-AF4D-54E6036233C2}" sibTransId="{1AAB29D2-6D3E-49B7-B0E5-4D0B60709DAA}"/>
    <dgm:cxn modelId="{4FDE66CE-A87C-4217-A5B2-B7E27008EC45}" srcId="{3FFAA486-D4A8-4670-A7A3-D444D6EEB599}" destId="{052F5B6F-C95E-4986-9A44-3F1DE8CF2F7F}" srcOrd="3" destOrd="0" parTransId="{7A87A608-9BF1-4557-8001-761F0344FC3F}" sibTransId="{4E3BDBF0-0DAB-4E9D-A18C-D6AC4BE3993A}"/>
    <dgm:cxn modelId="{AF0F3FD5-3FAF-4036-81CE-CDFA9EE75CD1}" type="presOf" srcId="{4E3BDBF0-0DAB-4E9D-A18C-D6AC4BE3993A}" destId="{1707BC01-A286-48FA-82F2-571CC510A9F3}" srcOrd="0" destOrd="0" presId="urn:microsoft.com/office/officeart/2005/8/layout/bProcess3"/>
    <dgm:cxn modelId="{6D74FFDB-17D7-49C4-9E65-9DD967E999E0}" type="presOf" srcId="{F5A9054A-4B2B-450A-BFA2-40814A92AA53}" destId="{24524BDB-F6C3-4BF6-8B8A-0679FDF3FC92}" srcOrd="0" destOrd="0" presId="urn:microsoft.com/office/officeart/2005/8/layout/bProcess3"/>
    <dgm:cxn modelId="{F5A290E1-140F-4E91-AEA3-4B6922B566CD}" type="presOf" srcId="{368C6F87-A8CE-4388-B026-B9D565B4D8DF}" destId="{3EF91BCF-E609-425D-9EDD-FD40D861E3AE}" srcOrd="1" destOrd="0" presId="urn:microsoft.com/office/officeart/2005/8/layout/bProcess3"/>
    <dgm:cxn modelId="{23AEB1E6-297A-4F6F-B58C-3B707A1E1AAF}" srcId="{3FFAA486-D4A8-4670-A7A3-D444D6EEB599}" destId="{E4F8B2EF-36B3-4A9F-9491-86A6CB744E55}" srcOrd="5" destOrd="0" parTransId="{3E83095B-5DEE-4B03-AE66-F9B29D56E982}" sibTransId="{A7BB6092-32F4-4933-83BB-3F1C58456908}"/>
    <dgm:cxn modelId="{13101AF2-00F9-4FAD-B96F-2717BEB6CB4B}" type="presOf" srcId="{4E3BDBF0-0DAB-4E9D-A18C-D6AC4BE3993A}" destId="{66E1EC95-9AA7-40F0-934D-710D74F5A500}" srcOrd="1" destOrd="0" presId="urn:microsoft.com/office/officeart/2005/8/layout/bProcess3"/>
    <dgm:cxn modelId="{86C790F2-4B82-461B-B68C-2B55D5634EFB}" type="presOf" srcId="{1AAB29D2-6D3E-49B7-B0E5-4D0B60709DAA}" destId="{5AE2508E-EAD1-4D72-96D6-35CBC5CE503E}" srcOrd="0" destOrd="0" presId="urn:microsoft.com/office/officeart/2005/8/layout/bProcess3"/>
    <dgm:cxn modelId="{CE9142F4-1CED-4BB2-A712-5826DDC2CACF}" type="presOf" srcId="{7AE4186A-7591-4149-B607-A749160C7BA1}" destId="{8C12458D-5E99-4F76-AF81-F595B5C53B08}" srcOrd="0" destOrd="0" presId="urn:microsoft.com/office/officeart/2005/8/layout/bProcess3"/>
    <dgm:cxn modelId="{52578072-15DA-406C-AAA4-E80CF5378D4E}" type="presParOf" srcId="{BBE655D2-038D-4DB8-BDC8-7A612A2DA414}" destId="{24524BDB-F6C3-4BF6-8B8A-0679FDF3FC92}" srcOrd="0" destOrd="0" presId="urn:microsoft.com/office/officeart/2005/8/layout/bProcess3"/>
    <dgm:cxn modelId="{437DD415-4126-4DD3-AF93-9C9A2FD48E5B}" type="presParOf" srcId="{BBE655D2-038D-4DB8-BDC8-7A612A2DA414}" destId="{F21FACA0-4765-40B6-B90D-2F1529FFBCA2}" srcOrd="1" destOrd="0" presId="urn:microsoft.com/office/officeart/2005/8/layout/bProcess3"/>
    <dgm:cxn modelId="{AD45F816-E6BF-4394-829D-24476FA29A49}" type="presParOf" srcId="{F21FACA0-4765-40B6-B90D-2F1529FFBCA2}" destId="{3EF91BCF-E609-425D-9EDD-FD40D861E3AE}" srcOrd="0" destOrd="0" presId="urn:microsoft.com/office/officeart/2005/8/layout/bProcess3"/>
    <dgm:cxn modelId="{8CD26514-DD71-4F48-9FAA-214CFBE4AA53}" type="presParOf" srcId="{BBE655D2-038D-4DB8-BDC8-7A612A2DA414}" destId="{EA97588B-BE44-45C9-AE81-918597EA8CFE}" srcOrd="2" destOrd="0" presId="urn:microsoft.com/office/officeart/2005/8/layout/bProcess3"/>
    <dgm:cxn modelId="{3BFFAE9B-F3C0-4663-8C7D-1FA31E53CB8E}" type="presParOf" srcId="{BBE655D2-038D-4DB8-BDC8-7A612A2DA414}" destId="{5AE2508E-EAD1-4D72-96D6-35CBC5CE503E}" srcOrd="3" destOrd="0" presId="urn:microsoft.com/office/officeart/2005/8/layout/bProcess3"/>
    <dgm:cxn modelId="{E5E3A548-A0F9-4053-8668-F05210F004C0}" type="presParOf" srcId="{5AE2508E-EAD1-4D72-96D6-35CBC5CE503E}" destId="{B3026CB5-1F80-4A04-AEFA-15A01B8A2331}" srcOrd="0" destOrd="0" presId="urn:microsoft.com/office/officeart/2005/8/layout/bProcess3"/>
    <dgm:cxn modelId="{677367E7-389F-4647-A8FA-9ABEBF8626FC}" type="presParOf" srcId="{BBE655D2-038D-4DB8-BDC8-7A612A2DA414}" destId="{721DE086-2D9D-4A72-8B5C-D7BD3BB39BE1}" srcOrd="4" destOrd="0" presId="urn:microsoft.com/office/officeart/2005/8/layout/bProcess3"/>
    <dgm:cxn modelId="{CF983581-16AA-4228-A91E-9736C04E0104}" type="presParOf" srcId="{BBE655D2-038D-4DB8-BDC8-7A612A2DA414}" destId="{7420C70F-1EE1-4A6F-BDFF-AD1B0CC32E0D}" srcOrd="5" destOrd="0" presId="urn:microsoft.com/office/officeart/2005/8/layout/bProcess3"/>
    <dgm:cxn modelId="{E03529A3-BEA4-4CB6-BA22-2DD2921A3F87}" type="presParOf" srcId="{7420C70F-1EE1-4A6F-BDFF-AD1B0CC32E0D}" destId="{99749BF7-680A-43AF-8E5D-E110400281E8}" srcOrd="0" destOrd="0" presId="urn:microsoft.com/office/officeart/2005/8/layout/bProcess3"/>
    <dgm:cxn modelId="{08F54EBD-AEEC-4869-B73E-2C9C51337B3C}" type="presParOf" srcId="{BBE655D2-038D-4DB8-BDC8-7A612A2DA414}" destId="{3A4309C6-B032-482C-A648-08CDF619008F}" srcOrd="6" destOrd="0" presId="urn:microsoft.com/office/officeart/2005/8/layout/bProcess3"/>
    <dgm:cxn modelId="{D4B72ECA-0F88-4C93-8E94-DC69BEFE6294}" type="presParOf" srcId="{BBE655D2-038D-4DB8-BDC8-7A612A2DA414}" destId="{1707BC01-A286-48FA-82F2-571CC510A9F3}" srcOrd="7" destOrd="0" presId="urn:microsoft.com/office/officeart/2005/8/layout/bProcess3"/>
    <dgm:cxn modelId="{016365AA-2E07-4C21-AF2B-8ECFC5B991D2}" type="presParOf" srcId="{1707BC01-A286-48FA-82F2-571CC510A9F3}" destId="{66E1EC95-9AA7-40F0-934D-710D74F5A500}" srcOrd="0" destOrd="0" presId="urn:microsoft.com/office/officeart/2005/8/layout/bProcess3"/>
    <dgm:cxn modelId="{EBF4B103-BD6A-48AB-B6CD-0AE52B5725A4}" type="presParOf" srcId="{BBE655D2-038D-4DB8-BDC8-7A612A2DA414}" destId="{8C12458D-5E99-4F76-AF81-F595B5C53B08}" srcOrd="8" destOrd="0" presId="urn:microsoft.com/office/officeart/2005/8/layout/bProcess3"/>
    <dgm:cxn modelId="{31EF4724-8ED7-44A0-8AEA-090F46D9F540}" type="presParOf" srcId="{BBE655D2-038D-4DB8-BDC8-7A612A2DA414}" destId="{0F200ED9-1277-47FD-ACB7-AA95E4E1B66A}" srcOrd="9" destOrd="0" presId="urn:microsoft.com/office/officeart/2005/8/layout/bProcess3"/>
    <dgm:cxn modelId="{F8CA1FE8-B4F7-4423-B7E3-493DACD89A26}" type="presParOf" srcId="{0F200ED9-1277-47FD-ACB7-AA95E4E1B66A}" destId="{57BBEC9E-EAA1-485B-9F5C-FDD3C95D07EF}" srcOrd="0" destOrd="0" presId="urn:microsoft.com/office/officeart/2005/8/layout/bProcess3"/>
    <dgm:cxn modelId="{37453F41-6B6A-4810-A90D-7936A62EAE03}" type="presParOf" srcId="{BBE655D2-038D-4DB8-BDC8-7A612A2DA414}" destId="{3703C47C-7EEB-4F7D-AF6C-31C3EB422B32}" srcOrd="10" destOrd="0" presId="urn:microsoft.com/office/officeart/2005/8/layout/bProcess3"/>
    <dgm:cxn modelId="{CD9FDBAD-499F-45CF-9CD0-88C83D4452F2}" type="presParOf" srcId="{BBE655D2-038D-4DB8-BDC8-7A612A2DA414}" destId="{E99D6246-36DE-4BB3-BF25-62DE83736A40}" srcOrd="11" destOrd="0" presId="urn:microsoft.com/office/officeart/2005/8/layout/bProcess3"/>
    <dgm:cxn modelId="{045D8974-FFD2-403F-A746-9D72F7648225}" type="presParOf" srcId="{E99D6246-36DE-4BB3-BF25-62DE83736A40}" destId="{A4FF1E5D-584A-473B-A82E-CFC0F4609DEC}" srcOrd="0" destOrd="0" presId="urn:microsoft.com/office/officeart/2005/8/layout/bProcess3"/>
    <dgm:cxn modelId="{1A406920-BEB6-4010-8A03-AB9BCCD79A90}" type="presParOf" srcId="{BBE655D2-038D-4DB8-BDC8-7A612A2DA414}" destId="{5C52004D-F455-48BF-B573-7CCA67FF17B5}" srcOrd="1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A449CA6-5B87-438D-8C94-DA504D739B23}" type="doc">
      <dgm:prSet loTypeId="urn:microsoft.com/office/officeart/2005/8/layout/hProcess9" loCatId="process" qsTypeId="urn:microsoft.com/office/officeart/2005/8/quickstyle/simple1" qsCatId="simple" csTypeId="urn:microsoft.com/office/officeart/2005/8/colors/accent1_2" csCatId="accent1" phldr="1"/>
      <dgm:spPr/>
    </dgm:pt>
    <dgm:pt modelId="{9FE98650-885B-4140-8764-A534FAA9E89A}">
      <dgm:prSet phldrT="[Text]" custT="1"/>
      <dgm:spPr>
        <a:solidFill>
          <a:srgbClr val="FFFF00"/>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s-MX"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lvl="0" defTabSz="2711450">
            <a:lnSpc>
              <a:spcPct val="90000"/>
            </a:lnSpc>
            <a:spcBef>
              <a:spcPct val="0"/>
            </a:spcBef>
            <a:spcAft>
              <a:spcPct val="35000"/>
            </a:spcAft>
            <a:buNone/>
          </a:pPr>
          <a:r>
            <a:rPr lang="es-MX" sz="1600" dirty="0">
              <a:solidFill>
                <a:schemeClr val="tx1"/>
              </a:solidFill>
              <a:latin typeface="Times New Roman" panose="02020603050405020304" pitchFamily="18" charset="0"/>
              <a:cs typeface="Times New Roman" panose="02020603050405020304" pitchFamily="18" charset="0"/>
            </a:rPr>
            <a:t>Hernández, Fernández y Baptista (2014) la IA, “</a:t>
          </a:r>
        </a:p>
        <a:p>
          <a:pPr marL="0" lvl="0" defTabSz="2711450">
            <a:lnSpc>
              <a:spcPct val="90000"/>
            </a:lnSpc>
            <a:spcBef>
              <a:spcPct val="0"/>
            </a:spcBef>
            <a:spcAft>
              <a:spcPct val="35000"/>
            </a:spcAft>
            <a:buNone/>
          </a:pPr>
          <a:r>
            <a:rPr lang="es-MX" sz="1600" dirty="0">
              <a:solidFill>
                <a:schemeClr val="tx1"/>
              </a:solidFill>
              <a:latin typeface="Times New Roman" panose="02020603050405020304" pitchFamily="18" charset="0"/>
              <a:cs typeface="Times New Roman" panose="02020603050405020304" pitchFamily="18" charset="0"/>
            </a:rPr>
            <a:t>debe conducir a cambiar. Se indaga y al mismo tiempo se interviene</a:t>
          </a:r>
        </a:p>
      </dgm:t>
    </dgm:pt>
    <dgm:pt modelId="{68D74BF6-86C3-4D87-BC78-F5C3B5AF64F4}" type="parTrans" cxnId="{44CE2D50-A460-4673-92CB-B84E42BDA97C}">
      <dgm:prSet/>
      <dgm:spPr/>
      <dgm:t>
        <a:bodyPr/>
        <a:lstStyle/>
        <a:p>
          <a:endParaRPr lang="es-MX"/>
        </a:p>
      </dgm:t>
    </dgm:pt>
    <dgm:pt modelId="{A458E57A-549D-4436-881D-A11E72E64B49}" type="sibTrans" cxnId="{44CE2D50-A460-4673-92CB-B84E42BDA97C}">
      <dgm:prSet/>
      <dgm:spPr/>
      <dgm:t>
        <a:bodyPr/>
        <a:lstStyle/>
        <a:p>
          <a:endParaRPr lang="es-MX"/>
        </a:p>
      </dgm:t>
    </dgm:pt>
    <dgm:pt modelId="{C18E6931-95AA-4C29-A2B9-556E4CE24213}">
      <dgm:prSet phldrT="[Text]" custT="1"/>
      <dgm:spPr>
        <a:solidFill>
          <a:srgbClr val="996633"/>
        </a:solidFill>
      </dgm:spPr>
      <dgm:t>
        <a:bodyPr/>
        <a:lstStyle/>
        <a:p>
          <a:r>
            <a:rPr lang="es-MX" sz="1600" dirty="0">
              <a:solidFill>
                <a:schemeClr val="bg1"/>
              </a:solidFill>
            </a:rPr>
            <a:t>Kemmis y </a:t>
          </a:r>
          <a:r>
            <a:rPr lang="es-MX" sz="1600" dirty="0" err="1">
              <a:solidFill>
                <a:schemeClr val="bg1"/>
              </a:solidFill>
            </a:rPr>
            <a:t>Mctaggart</a:t>
          </a:r>
          <a:r>
            <a:rPr lang="es-MX" sz="1600" dirty="0">
              <a:solidFill>
                <a:schemeClr val="bg1"/>
              </a:solidFill>
            </a:rPr>
            <a:t> (1988) la IA es método para mejorar la racionalidad y la justicia de sus prácticas sociales o educativas, así como sus prácticas docentes.</a:t>
          </a:r>
        </a:p>
      </dgm:t>
    </dgm:pt>
    <dgm:pt modelId="{A72732A2-8932-4FF7-A8D9-93219ECC8D94}" type="parTrans" cxnId="{17A7DB84-B7D3-4E10-A086-2C7DDA4278E4}">
      <dgm:prSet/>
      <dgm:spPr/>
      <dgm:t>
        <a:bodyPr/>
        <a:lstStyle/>
        <a:p>
          <a:endParaRPr lang="es-MX"/>
        </a:p>
      </dgm:t>
    </dgm:pt>
    <dgm:pt modelId="{8B076246-6482-4CF7-B28A-4877083F6B0A}" type="sibTrans" cxnId="{17A7DB84-B7D3-4E10-A086-2C7DDA4278E4}">
      <dgm:prSet/>
      <dgm:spPr/>
      <dgm:t>
        <a:bodyPr/>
        <a:lstStyle/>
        <a:p>
          <a:endParaRPr lang="es-MX"/>
        </a:p>
      </dgm:t>
    </dgm:pt>
    <dgm:pt modelId="{B4A8C6CA-B2AD-44BF-BE6A-D19EFA70961E}">
      <dgm:prSet phldrT="[Text]" custT="1"/>
      <dgm:spPr>
        <a:solidFill>
          <a:srgbClr val="FF0000"/>
        </a:solidFill>
      </dgm:spPr>
      <dgm:t>
        <a:bodyPr/>
        <a:lstStyle/>
        <a:p>
          <a:pPr marR="0" eaLnBrk="1" fontAlgn="auto" latinLnBrk="0" hangingPunct="1">
            <a:buClrTx/>
            <a:buSzTx/>
            <a:buFontTx/>
            <a:buNone/>
            <a:tabLst/>
            <a:defRPr/>
          </a:pPr>
          <a:endParaRPr lang="es-MX" sz="1600" dirty="0">
            <a:solidFill>
              <a:schemeClr val="tx1"/>
            </a:solidFill>
            <a:latin typeface="Times New Roman" panose="02020603050405020304" pitchFamily="18" charset="0"/>
            <a:ea typeface="Times New Roman" panose="02020603050405020304" pitchFamily="18" charset="0"/>
          </a:endParaRPr>
        </a:p>
        <a:p>
          <a:pPr marR="0" eaLnBrk="1" fontAlgn="auto" latinLnBrk="0" hangingPunct="1">
            <a:buClrTx/>
            <a:buSzTx/>
            <a:buFontTx/>
            <a:buNone/>
            <a:tabLst/>
            <a:defRPr/>
          </a:pPr>
          <a:r>
            <a:rPr lang="es-MX" sz="1600" dirty="0" err="1">
              <a:solidFill>
                <a:schemeClr val="tx1"/>
              </a:solidFill>
              <a:latin typeface="Times New Roman" panose="02020603050405020304" pitchFamily="18" charset="0"/>
              <a:ea typeface="Times New Roman" panose="02020603050405020304" pitchFamily="18" charset="0"/>
            </a:rPr>
            <a:t>Pickard</a:t>
          </a:r>
          <a:r>
            <a:rPr lang="es-MX" sz="1600" dirty="0">
              <a:solidFill>
                <a:schemeClr val="tx1"/>
              </a:solidFill>
              <a:latin typeface="Times New Roman" panose="02020603050405020304" pitchFamily="18" charset="0"/>
              <a:ea typeface="Times New Roman" panose="02020603050405020304" pitchFamily="18" charset="0"/>
            </a:rPr>
            <a:t>, 2013). La IA es un método de la investigación en información y comunicación entre los docente para la mejora continua.</a:t>
          </a:r>
          <a:endParaRPr lang="es-MX" sz="1600" dirty="0">
            <a:solidFill>
              <a:schemeClr val="tx1"/>
            </a:solidFill>
          </a:endParaRPr>
        </a:p>
        <a:p>
          <a:pPr>
            <a:buNone/>
          </a:pPr>
          <a:endParaRPr lang="es-MX" sz="1600" dirty="0">
            <a:solidFill>
              <a:schemeClr val="tx1"/>
            </a:solidFill>
          </a:endParaRPr>
        </a:p>
      </dgm:t>
    </dgm:pt>
    <dgm:pt modelId="{CC79747C-2BFB-4BFC-BBC6-70F02FDAA024}" type="parTrans" cxnId="{053971DA-7AA3-40A6-8278-01D031504179}">
      <dgm:prSet/>
      <dgm:spPr/>
      <dgm:t>
        <a:bodyPr/>
        <a:lstStyle/>
        <a:p>
          <a:endParaRPr lang="es-MX"/>
        </a:p>
      </dgm:t>
    </dgm:pt>
    <dgm:pt modelId="{292FE6C6-239E-47F8-86CD-23C70C073682}" type="sibTrans" cxnId="{053971DA-7AA3-40A6-8278-01D031504179}">
      <dgm:prSet/>
      <dgm:spPr/>
      <dgm:t>
        <a:bodyPr/>
        <a:lstStyle/>
        <a:p>
          <a:endParaRPr lang="es-MX"/>
        </a:p>
      </dgm:t>
    </dgm:pt>
    <dgm:pt modelId="{99B08F14-9CE5-4420-BAF1-4F17E37955E9}">
      <dgm:prSet phldrT="[Text]" custT="1"/>
      <dgm:spPr>
        <a:solidFill>
          <a:schemeClr val="bg1">
            <a:lumMod val="95000"/>
          </a:schemeClr>
        </a:solidFill>
      </dgm:spPr>
      <dgm:t>
        <a:bodyPr/>
        <a:lstStyle/>
        <a:p>
          <a:r>
            <a:rPr lang="es-MX" sz="1600" dirty="0">
              <a:solidFill>
                <a:schemeClr val="tx1"/>
              </a:solidFill>
            </a:rPr>
            <a:t>Elliot (1996) La IA es una estrategia  de los docentes  que facilita las innovación educativa</a:t>
          </a:r>
        </a:p>
      </dgm:t>
    </dgm:pt>
    <dgm:pt modelId="{A33FAD7B-8EA5-4EEE-9A67-F80815EFB2DA}" type="parTrans" cxnId="{5A396C54-509C-4DB7-98B2-3A5AB69AAA2E}">
      <dgm:prSet/>
      <dgm:spPr/>
      <dgm:t>
        <a:bodyPr/>
        <a:lstStyle/>
        <a:p>
          <a:endParaRPr lang="es-MX"/>
        </a:p>
      </dgm:t>
    </dgm:pt>
    <dgm:pt modelId="{32CD4692-A274-4457-9EC6-2A4985172922}" type="sibTrans" cxnId="{5A396C54-509C-4DB7-98B2-3A5AB69AAA2E}">
      <dgm:prSet/>
      <dgm:spPr/>
      <dgm:t>
        <a:bodyPr/>
        <a:lstStyle/>
        <a:p>
          <a:endParaRPr lang="es-MX"/>
        </a:p>
      </dgm:t>
    </dgm:pt>
    <dgm:pt modelId="{52A97BBA-F984-477B-BCCB-BEC709A5DBED}" type="pres">
      <dgm:prSet presAssocID="{AA449CA6-5B87-438D-8C94-DA504D739B23}" presName="CompostProcess" presStyleCnt="0">
        <dgm:presLayoutVars>
          <dgm:dir/>
          <dgm:resizeHandles val="exact"/>
        </dgm:presLayoutVars>
      </dgm:prSet>
      <dgm:spPr/>
    </dgm:pt>
    <dgm:pt modelId="{A06F062B-40E6-46DD-A1B2-0353BEB5E26C}" type="pres">
      <dgm:prSet presAssocID="{AA449CA6-5B87-438D-8C94-DA504D739B23}" presName="arrow" presStyleLbl="bgShp" presStyleIdx="0" presStyleCnt="1" custScaleX="117647" custLinFactNeighborX="-1117" custLinFactNeighborY="-4890"/>
      <dgm:spPr>
        <a:solidFill>
          <a:srgbClr val="92D050"/>
        </a:solidFill>
      </dgm:spPr>
    </dgm:pt>
    <dgm:pt modelId="{57D39A48-B049-4FC8-94B0-BC39294A195F}" type="pres">
      <dgm:prSet presAssocID="{AA449CA6-5B87-438D-8C94-DA504D739B23}" presName="linearProcess" presStyleCnt="0"/>
      <dgm:spPr/>
    </dgm:pt>
    <dgm:pt modelId="{E344EB24-E5C3-4DFD-8EA1-FD21EA95C7D9}" type="pres">
      <dgm:prSet presAssocID="{9FE98650-885B-4140-8764-A534FAA9E89A}" presName="textNode" presStyleLbl="node1" presStyleIdx="0" presStyleCnt="4" custScaleX="100566" custScaleY="96060" custLinFactX="300000" custLinFactNeighborX="330274" custLinFactNeighborY="-93699">
        <dgm:presLayoutVars>
          <dgm:bulletEnabled val="1"/>
        </dgm:presLayoutVars>
      </dgm:prSet>
      <dgm:spPr/>
    </dgm:pt>
    <dgm:pt modelId="{E9C1FEC6-22E1-4C0E-8EA2-0808D2909DC5}" type="pres">
      <dgm:prSet presAssocID="{A458E57A-549D-4436-881D-A11E72E64B49}" presName="sibTrans" presStyleCnt="0"/>
      <dgm:spPr/>
    </dgm:pt>
    <dgm:pt modelId="{B80580A5-39A5-44FE-8599-DA80EBE375DC}" type="pres">
      <dgm:prSet presAssocID="{B4A8C6CA-B2AD-44BF-BE6A-D19EFA70961E}" presName="textNode" presStyleLbl="node1" presStyleIdx="1" presStyleCnt="4" custScaleY="88991" custLinFactX="90895" custLinFactNeighborX="100000" custLinFactNeighborY="-69577">
        <dgm:presLayoutVars>
          <dgm:bulletEnabled val="1"/>
        </dgm:presLayoutVars>
      </dgm:prSet>
      <dgm:spPr/>
    </dgm:pt>
    <dgm:pt modelId="{1F7D3EB0-F8A8-4AED-806B-074F4003893E}" type="pres">
      <dgm:prSet presAssocID="{292FE6C6-239E-47F8-86CD-23C70C073682}" presName="sibTrans" presStyleCnt="0"/>
      <dgm:spPr/>
    </dgm:pt>
    <dgm:pt modelId="{37C0943E-58D2-474B-9164-C76114AE7B66}" type="pres">
      <dgm:prSet presAssocID="{99B08F14-9CE5-4420-BAF1-4F17E37955E9}" presName="textNode" presStyleLbl="node1" presStyleIdx="2" presStyleCnt="4" custScaleX="99022" custScaleY="94940" custLinFactX="-100000" custLinFactNeighborX="-133795" custLinFactNeighborY="-73248">
        <dgm:presLayoutVars>
          <dgm:bulletEnabled val="1"/>
        </dgm:presLayoutVars>
      </dgm:prSet>
      <dgm:spPr/>
    </dgm:pt>
    <dgm:pt modelId="{181CCCDA-FF50-4CD2-AF78-B1DD0A039E10}" type="pres">
      <dgm:prSet presAssocID="{32CD4692-A274-4457-9EC6-2A4985172922}" presName="sibTrans" presStyleCnt="0"/>
      <dgm:spPr/>
    </dgm:pt>
    <dgm:pt modelId="{86E1A60E-AC7F-4EFA-9F94-D64CEDA3AF81}" type="pres">
      <dgm:prSet presAssocID="{C18E6931-95AA-4C29-A2B9-556E4CE24213}" presName="textNode" presStyleLbl="node1" presStyleIdx="3" presStyleCnt="4" custLinFactX="-300000" custLinFactNeighborX="-323258" custLinFactNeighborY="-74029">
        <dgm:presLayoutVars>
          <dgm:bulletEnabled val="1"/>
        </dgm:presLayoutVars>
      </dgm:prSet>
      <dgm:spPr/>
    </dgm:pt>
  </dgm:ptLst>
  <dgm:cxnLst>
    <dgm:cxn modelId="{44CE2D50-A460-4673-92CB-B84E42BDA97C}" srcId="{AA449CA6-5B87-438D-8C94-DA504D739B23}" destId="{9FE98650-885B-4140-8764-A534FAA9E89A}" srcOrd="0" destOrd="0" parTransId="{68D74BF6-86C3-4D87-BC78-F5C3B5AF64F4}" sibTransId="{A458E57A-549D-4436-881D-A11E72E64B49}"/>
    <dgm:cxn modelId="{5A396C54-509C-4DB7-98B2-3A5AB69AAA2E}" srcId="{AA449CA6-5B87-438D-8C94-DA504D739B23}" destId="{99B08F14-9CE5-4420-BAF1-4F17E37955E9}" srcOrd="2" destOrd="0" parTransId="{A33FAD7B-8EA5-4EEE-9A67-F80815EFB2DA}" sibTransId="{32CD4692-A274-4457-9EC6-2A4985172922}"/>
    <dgm:cxn modelId="{18041477-820A-4CB9-9DB9-8EB9E24730C4}" type="presOf" srcId="{9FE98650-885B-4140-8764-A534FAA9E89A}" destId="{E344EB24-E5C3-4DFD-8EA1-FD21EA95C7D9}" srcOrd="0" destOrd="0" presId="urn:microsoft.com/office/officeart/2005/8/layout/hProcess9"/>
    <dgm:cxn modelId="{17A7DB84-B7D3-4E10-A086-2C7DDA4278E4}" srcId="{AA449CA6-5B87-438D-8C94-DA504D739B23}" destId="{C18E6931-95AA-4C29-A2B9-556E4CE24213}" srcOrd="3" destOrd="0" parTransId="{A72732A2-8932-4FF7-A8D9-93219ECC8D94}" sibTransId="{8B076246-6482-4CF7-B28A-4877083F6B0A}"/>
    <dgm:cxn modelId="{A2A2498C-7FC0-46BA-8B45-A13F6D23448E}" type="presOf" srcId="{B4A8C6CA-B2AD-44BF-BE6A-D19EFA70961E}" destId="{B80580A5-39A5-44FE-8599-DA80EBE375DC}" srcOrd="0" destOrd="0" presId="urn:microsoft.com/office/officeart/2005/8/layout/hProcess9"/>
    <dgm:cxn modelId="{0198D79B-C04D-47F9-B19A-0517799F22C3}" type="presOf" srcId="{C18E6931-95AA-4C29-A2B9-556E4CE24213}" destId="{86E1A60E-AC7F-4EFA-9F94-D64CEDA3AF81}" srcOrd="0" destOrd="0" presId="urn:microsoft.com/office/officeart/2005/8/layout/hProcess9"/>
    <dgm:cxn modelId="{0B89C0D6-EBE1-4822-99F0-85C6417F3528}" type="presOf" srcId="{99B08F14-9CE5-4420-BAF1-4F17E37955E9}" destId="{37C0943E-58D2-474B-9164-C76114AE7B66}" srcOrd="0" destOrd="0" presId="urn:microsoft.com/office/officeart/2005/8/layout/hProcess9"/>
    <dgm:cxn modelId="{053971DA-7AA3-40A6-8278-01D031504179}" srcId="{AA449CA6-5B87-438D-8C94-DA504D739B23}" destId="{B4A8C6CA-B2AD-44BF-BE6A-D19EFA70961E}" srcOrd="1" destOrd="0" parTransId="{CC79747C-2BFB-4BFC-BBC6-70F02FDAA024}" sibTransId="{292FE6C6-239E-47F8-86CD-23C70C073682}"/>
    <dgm:cxn modelId="{C02BA3E8-438A-4D80-8A5D-A2A00D31C855}" type="presOf" srcId="{AA449CA6-5B87-438D-8C94-DA504D739B23}" destId="{52A97BBA-F984-477B-BCCB-BEC709A5DBED}" srcOrd="0" destOrd="0" presId="urn:microsoft.com/office/officeart/2005/8/layout/hProcess9"/>
    <dgm:cxn modelId="{D8EE8139-D0DF-4680-B305-229508FDEDAD}" type="presParOf" srcId="{52A97BBA-F984-477B-BCCB-BEC709A5DBED}" destId="{A06F062B-40E6-46DD-A1B2-0353BEB5E26C}" srcOrd="0" destOrd="0" presId="urn:microsoft.com/office/officeart/2005/8/layout/hProcess9"/>
    <dgm:cxn modelId="{823613D6-AF09-41DD-80A4-5B04E7395F05}" type="presParOf" srcId="{52A97BBA-F984-477B-BCCB-BEC709A5DBED}" destId="{57D39A48-B049-4FC8-94B0-BC39294A195F}" srcOrd="1" destOrd="0" presId="urn:microsoft.com/office/officeart/2005/8/layout/hProcess9"/>
    <dgm:cxn modelId="{4354E19E-AA0B-41CC-8B96-D3DF2A447BFA}" type="presParOf" srcId="{57D39A48-B049-4FC8-94B0-BC39294A195F}" destId="{E344EB24-E5C3-4DFD-8EA1-FD21EA95C7D9}" srcOrd="0" destOrd="0" presId="urn:microsoft.com/office/officeart/2005/8/layout/hProcess9"/>
    <dgm:cxn modelId="{AE6D5AB1-0DFC-4D07-8CE3-4C859C399DA5}" type="presParOf" srcId="{57D39A48-B049-4FC8-94B0-BC39294A195F}" destId="{E9C1FEC6-22E1-4C0E-8EA2-0808D2909DC5}" srcOrd="1" destOrd="0" presId="urn:microsoft.com/office/officeart/2005/8/layout/hProcess9"/>
    <dgm:cxn modelId="{30A91637-261D-405C-BEBE-772160963EF3}" type="presParOf" srcId="{57D39A48-B049-4FC8-94B0-BC39294A195F}" destId="{B80580A5-39A5-44FE-8599-DA80EBE375DC}" srcOrd="2" destOrd="0" presId="urn:microsoft.com/office/officeart/2005/8/layout/hProcess9"/>
    <dgm:cxn modelId="{DA5F95C1-C5DF-4692-9296-4AF8FB442C5D}" type="presParOf" srcId="{57D39A48-B049-4FC8-94B0-BC39294A195F}" destId="{1F7D3EB0-F8A8-4AED-806B-074F4003893E}" srcOrd="3" destOrd="0" presId="urn:microsoft.com/office/officeart/2005/8/layout/hProcess9"/>
    <dgm:cxn modelId="{50ED45BD-C384-49EB-8B30-5978E79DB1D6}" type="presParOf" srcId="{57D39A48-B049-4FC8-94B0-BC39294A195F}" destId="{37C0943E-58D2-474B-9164-C76114AE7B66}" srcOrd="4" destOrd="0" presId="urn:microsoft.com/office/officeart/2005/8/layout/hProcess9"/>
    <dgm:cxn modelId="{A91105E0-398F-41AE-83E4-605A7C3A91CE}" type="presParOf" srcId="{57D39A48-B049-4FC8-94B0-BC39294A195F}" destId="{181CCCDA-FF50-4CD2-AF78-B1DD0A039E10}" srcOrd="5" destOrd="0" presId="urn:microsoft.com/office/officeart/2005/8/layout/hProcess9"/>
    <dgm:cxn modelId="{F87D5F78-0C4D-425A-BAB8-3A29BDE546AE}" type="presParOf" srcId="{57D39A48-B049-4FC8-94B0-BC39294A195F}" destId="{86E1A60E-AC7F-4EFA-9F94-D64CEDA3AF81}"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E056204-F18F-4FE0-955D-9009016C55E9}" type="doc">
      <dgm:prSet loTypeId="urn:microsoft.com/office/officeart/2005/8/layout/cycle1" loCatId="cycle" qsTypeId="urn:microsoft.com/office/officeart/2005/8/quickstyle/simple1" qsCatId="simple" csTypeId="urn:microsoft.com/office/officeart/2005/8/colors/accent2_5" csCatId="accent2" phldr="1"/>
      <dgm:spPr/>
      <dgm:t>
        <a:bodyPr/>
        <a:lstStyle/>
        <a:p>
          <a:endParaRPr lang="es-MX"/>
        </a:p>
      </dgm:t>
    </dgm:pt>
    <dgm:pt modelId="{2F2C4B4B-7FA9-4EEE-A54A-07BA9511931B}">
      <dgm:prSet phldrT="[Text]" custT="1"/>
      <dgm:spPr/>
      <dgm:t>
        <a:bodyPr/>
        <a:lstStyle/>
        <a:p>
          <a:r>
            <a:rPr lang="es-MX" sz="1600" dirty="0"/>
            <a:t>2.Planeación</a:t>
          </a:r>
        </a:p>
      </dgm:t>
    </dgm:pt>
    <dgm:pt modelId="{5B2CA919-4FE3-47FC-9B69-54C085A35E0C}" type="parTrans" cxnId="{B3EB0656-3D9B-4D05-B9C4-C1DE35F8E150}">
      <dgm:prSet/>
      <dgm:spPr/>
      <dgm:t>
        <a:bodyPr/>
        <a:lstStyle/>
        <a:p>
          <a:endParaRPr lang="es-MX"/>
        </a:p>
      </dgm:t>
    </dgm:pt>
    <dgm:pt modelId="{74496986-1413-46F5-B5F0-E1A4E3B4838F}" type="sibTrans" cxnId="{B3EB0656-3D9B-4D05-B9C4-C1DE35F8E150}">
      <dgm:prSet/>
      <dgm:spPr>
        <a:solidFill>
          <a:srgbClr val="FF0066">
            <a:alpha val="90000"/>
          </a:srgbClr>
        </a:solidFill>
      </dgm:spPr>
      <dgm:t>
        <a:bodyPr/>
        <a:lstStyle/>
        <a:p>
          <a:endParaRPr lang="es-MX"/>
        </a:p>
      </dgm:t>
    </dgm:pt>
    <dgm:pt modelId="{EEAD7E7B-2685-4C5A-8453-957007434E17}">
      <dgm:prSet phldrT="[Text]" custT="1"/>
      <dgm:spPr/>
      <dgm:t>
        <a:bodyPr/>
        <a:lstStyle/>
        <a:p>
          <a:r>
            <a:rPr lang="es-MX" sz="1600" dirty="0"/>
            <a:t>3.Intervención o acción</a:t>
          </a:r>
        </a:p>
      </dgm:t>
    </dgm:pt>
    <dgm:pt modelId="{3FFDD077-4A1B-4992-B7C6-C903CA8C572E}" type="parTrans" cxnId="{207CBBB8-A55F-4218-8272-17B3EEE43DF3}">
      <dgm:prSet/>
      <dgm:spPr/>
      <dgm:t>
        <a:bodyPr/>
        <a:lstStyle/>
        <a:p>
          <a:endParaRPr lang="es-MX"/>
        </a:p>
      </dgm:t>
    </dgm:pt>
    <dgm:pt modelId="{75E72114-061C-4332-B359-90857F340C51}" type="sibTrans" cxnId="{207CBBB8-A55F-4218-8272-17B3EEE43DF3}">
      <dgm:prSet/>
      <dgm:spPr>
        <a:solidFill>
          <a:srgbClr val="FF0066">
            <a:alpha val="80000"/>
          </a:srgbClr>
        </a:solidFill>
      </dgm:spPr>
      <dgm:t>
        <a:bodyPr/>
        <a:lstStyle/>
        <a:p>
          <a:endParaRPr lang="es-MX"/>
        </a:p>
      </dgm:t>
    </dgm:pt>
    <dgm:pt modelId="{5847923F-7BDD-4949-9798-2DEA56B4F979}">
      <dgm:prSet phldrT="[Text]" custT="1"/>
      <dgm:spPr/>
      <dgm:t>
        <a:bodyPr/>
        <a:lstStyle/>
        <a:p>
          <a:r>
            <a:rPr lang="es-MX" sz="1600" dirty="0"/>
            <a:t>4.Observaciones</a:t>
          </a:r>
        </a:p>
      </dgm:t>
    </dgm:pt>
    <dgm:pt modelId="{BFC1E073-EB50-48EE-BA43-6F018C184936}" type="parTrans" cxnId="{40731494-7707-450E-9813-ECE1B144DCCB}">
      <dgm:prSet/>
      <dgm:spPr/>
      <dgm:t>
        <a:bodyPr/>
        <a:lstStyle/>
        <a:p>
          <a:endParaRPr lang="es-MX"/>
        </a:p>
      </dgm:t>
    </dgm:pt>
    <dgm:pt modelId="{5E629B6D-EDE7-4E63-BEAB-8E9555A0A1EA}" type="sibTrans" cxnId="{40731494-7707-450E-9813-ECE1B144DCCB}">
      <dgm:prSet/>
      <dgm:spPr>
        <a:solidFill>
          <a:srgbClr val="FF0066">
            <a:alpha val="70000"/>
          </a:srgbClr>
        </a:solidFill>
      </dgm:spPr>
      <dgm:t>
        <a:bodyPr/>
        <a:lstStyle/>
        <a:p>
          <a:endParaRPr lang="es-MX"/>
        </a:p>
      </dgm:t>
    </dgm:pt>
    <dgm:pt modelId="{07E140D7-4E45-46FB-AB09-67F5C939F6A4}">
      <dgm:prSet phldrT="[Text]" custT="1"/>
      <dgm:spPr/>
      <dgm:t>
        <a:bodyPr/>
        <a:lstStyle/>
        <a:p>
          <a:r>
            <a:rPr lang="es-MX" sz="1600" dirty="0"/>
            <a:t>5.Evaluación</a:t>
          </a:r>
        </a:p>
      </dgm:t>
    </dgm:pt>
    <dgm:pt modelId="{4A3A36BC-7617-4EB7-B1F2-835BE94D1A76}" type="parTrans" cxnId="{872CDA20-9674-4B1B-A852-1FF2E3081C7E}">
      <dgm:prSet/>
      <dgm:spPr/>
      <dgm:t>
        <a:bodyPr/>
        <a:lstStyle/>
        <a:p>
          <a:endParaRPr lang="es-MX"/>
        </a:p>
      </dgm:t>
    </dgm:pt>
    <dgm:pt modelId="{21752076-27E6-4A50-A057-49786E5F5FF3}" type="sibTrans" cxnId="{872CDA20-9674-4B1B-A852-1FF2E3081C7E}">
      <dgm:prSet/>
      <dgm:spPr>
        <a:solidFill>
          <a:srgbClr val="FF0066">
            <a:alpha val="60000"/>
          </a:srgbClr>
        </a:solidFill>
      </dgm:spPr>
      <dgm:t>
        <a:bodyPr/>
        <a:lstStyle/>
        <a:p>
          <a:endParaRPr lang="es-MX" sz="3200"/>
        </a:p>
      </dgm:t>
    </dgm:pt>
    <dgm:pt modelId="{CC01691B-D9C0-4AA2-A29E-CC34F9F0414D}">
      <dgm:prSet phldrT="[Text]" custT="1"/>
      <dgm:spPr/>
      <dgm:t>
        <a:bodyPr/>
        <a:lstStyle/>
        <a:p>
          <a:r>
            <a:rPr lang="es-MX" sz="1600" dirty="0"/>
            <a:t>1.Diagnóstico</a:t>
          </a:r>
        </a:p>
      </dgm:t>
    </dgm:pt>
    <dgm:pt modelId="{99D3D94A-A869-46C2-9C37-6F7A12BA3B07}" type="parTrans" cxnId="{F6B2252D-C17D-4E13-9F10-0B3EDE260753}">
      <dgm:prSet/>
      <dgm:spPr/>
      <dgm:t>
        <a:bodyPr/>
        <a:lstStyle/>
        <a:p>
          <a:endParaRPr lang="es-MX"/>
        </a:p>
      </dgm:t>
    </dgm:pt>
    <dgm:pt modelId="{AB18E335-A7A4-4881-A5A7-E8FE8B3755EA}" type="sibTrans" cxnId="{F6B2252D-C17D-4E13-9F10-0B3EDE260753}">
      <dgm:prSet/>
      <dgm:spPr>
        <a:solidFill>
          <a:srgbClr val="FF0066">
            <a:alpha val="50000"/>
          </a:srgbClr>
        </a:solidFill>
      </dgm:spPr>
      <dgm:t>
        <a:bodyPr/>
        <a:lstStyle/>
        <a:p>
          <a:endParaRPr lang="es-MX"/>
        </a:p>
      </dgm:t>
    </dgm:pt>
    <dgm:pt modelId="{34274AD2-877B-47BD-BE86-B5691E786046}" type="pres">
      <dgm:prSet presAssocID="{AE056204-F18F-4FE0-955D-9009016C55E9}" presName="cycle" presStyleCnt="0">
        <dgm:presLayoutVars>
          <dgm:dir/>
          <dgm:resizeHandles val="exact"/>
        </dgm:presLayoutVars>
      </dgm:prSet>
      <dgm:spPr/>
    </dgm:pt>
    <dgm:pt modelId="{BD21A352-9CD3-4ED6-9F78-E24D69ADF3B4}" type="pres">
      <dgm:prSet presAssocID="{2F2C4B4B-7FA9-4EEE-A54A-07BA9511931B}" presName="dummy" presStyleCnt="0"/>
      <dgm:spPr/>
    </dgm:pt>
    <dgm:pt modelId="{57373CFB-2904-419C-B476-9D5D14809FED}" type="pres">
      <dgm:prSet presAssocID="{2F2C4B4B-7FA9-4EEE-A54A-07BA9511931B}" presName="node" presStyleLbl="revTx" presStyleIdx="0" presStyleCnt="5" custScaleX="218128">
        <dgm:presLayoutVars>
          <dgm:bulletEnabled val="1"/>
        </dgm:presLayoutVars>
      </dgm:prSet>
      <dgm:spPr/>
    </dgm:pt>
    <dgm:pt modelId="{B6D86424-2483-4D05-AD01-895D34F2C0CD}" type="pres">
      <dgm:prSet presAssocID="{74496986-1413-46F5-B5F0-E1A4E3B4838F}" presName="sibTrans" presStyleLbl="node1" presStyleIdx="0" presStyleCnt="5"/>
      <dgm:spPr/>
    </dgm:pt>
    <dgm:pt modelId="{9794512A-473B-4CDE-B333-72685189A61E}" type="pres">
      <dgm:prSet presAssocID="{EEAD7E7B-2685-4C5A-8453-957007434E17}" presName="dummy" presStyleCnt="0"/>
      <dgm:spPr/>
    </dgm:pt>
    <dgm:pt modelId="{43375F61-5AE1-4851-8AAB-AE000F5A90E1}" type="pres">
      <dgm:prSet presAssocID="{EEAD7E7B-2685-4C5A-8453-957007434E17}" presName="node" presStyleLbl="revTx" presStyleIdx="1" presStyleCnt="5" custScaleX="174186">
        <dgm:presLayoutVars>
          <dgm:bulletEnabled val="1"/>
        </dgm:presLayoutVars>
      </dgm:prSet>
      <dgm:spPr/>
    </dgm:pt>
    <dgm:pt modelId="{C3816C19-B3DB-4739-BA30-D9358A3610E9}" type="pres">
      <dgm:prSet presAssocID="{75E72114-061C-4332-B359-90857F340C51}" presName="sibTrans" presStyleLbl="node1" presStyleIdx="1" presStyleCnt="5"/>
      <dgm:spPr/>
    </dgm:pt>
    <dgm:pt modelId="{417CBED1-09BF-4CDA-856C-DD55E58B2C15}" type="pres">
      <dgm:prSet presAssocID="{5847923F-7BDD-4949-9798-2DEA56B4F979}" presName="dummy" presStyleCnt="0"/>
      <dgm:spPr/>
    </dgm:pt>
    <dgm:pt modelId="{9520F612-60FC-4EFB-9B8A-372D478E03E2}" type="pres">
      <dgm:prSet presAssocID="{5847923F-7BDD-4949-9798-2DEA56B4F979}" presName="node" presStyleLbl="revTx" presStyleIdx="2" presStyleCnt="5" custScaleX="188527" custRadScaleRad="81860" custRadScaleInc="-25352">
        <dgm:presLayoutVars>
          <dgm:bulletEnabled val="1"/>
        </dgm:presLayoutVars>
      </dgm:prSet>
      <dgm:spPr/>
    </dgm:pt>
    <dgm:pt modelId="{84B1BE20-B85B-4759-9449-4817FCD619BC}" type="pres">
      <dgm:prSet presAssocID="{5E629B6D-EDE7-4E63-BEAB-8E9555A0A1EA}" presName="sibTrans" presStyleLbl="node1" presStyleIdx="2" presStyleCnt="5"/>
      <dgm:spPr/>
    </dgm:pt>
    <dgm:pt modelId="{DA8428FB-F487-411E-BC3D-CCB5A84A0260}" type="pres">
      <dgm:prSet presAssocID="{07E140D7-4E45-46FB-AB09-67F5C939F6A4}" presName="dummy" presStyleCnt="0"/>
      <dgm:spPr/>
    </dgm:pt>
    <dgm:pt modelId="{FCB8098B-1DE9-4A0F-A097-7F82DE3926C9}" type="pres">
      <dgm:prSet presAssocID="{07E140D7-4E45-46FB-AB09-67F5C939F6A4}" presName="node" presStyleLbl="revTx" presStyleIdx="3" presStyleCnt="5" custScaleX="171314">
        <dgm:presLayoutVars>
          <dgm:bulletEnabled val="1"/>
        </dgm:presLayoutVars>
      </dgm:prSet>
      <dgm:spPr/>
    </dgm:pt>
    <dgm:pt modelId="{DA0B89A2-2E79-4038-B838-6A3C94427F8C}" type="pres">
      <dgm:prSet presAssocID="{21752076-27E6-4A50-A057-49786E5F5FF3}" presName="sibTrans" presStyleLbl="node1" presStyleIdx="3" presStyleCnt="5"/>
      <dgm:spPr/>
    </dgm:pt>
    <dgm:pt modelId="{64D406E7-A61E-4BD8-AFFA-E032046A983E}" type="pres">
      <dgm:prSet presAssocID="{CC01691B-D9C0-4AA2-A29E-CC34F9F0414D}" presName="dummy" presStyleCnt="0"/>
      <dgm:spPr/>
    </dgm:pt>
    <dgm:pt modelId="{00201289-86C3-4219-81CC-AEAC44103329}" type="pres">
      <dgm:prSet presAssocID="{CC01691B-D9C0-4AA2-A29E-CC34F9F0414D}" presName="node" presStyleLbl="revTx" presStyleIdx="4" presStyleCnt="5" custScaleX="234219">
        <dgm:presLayoutVars>
          <dgm:bulletEnabled val="1"/>
        </dgm:presLayoutVars>
      </dgm:prSet>
      <dgm:spPr/>
    </dgm:pt>
    <dgm:pt modelId="{8C94156D-4FB8-42FE-869C-ED310B0B889E}" type="pres">
      <dgm:prSet presAssocID="{AB18E335-A7A4-4881-A5A7-E8FE8B3755EA}" presName="sibTrans" presStyleLbl="node1" presStyleIdx="4" presStyleCnt="5"/>
      <dgm:spPr/>
    </dgm:pt>
  </dgm:ptLst>
  <dgm:cxnLst>
    <dgm:cxn modelId="{7D8C311A-5A93-497F-8E62-3F432E75513F}" type="presOf" srcId="{74496986-1413-46F5-B5F0-E1A4E3B4838F}" destId="{B6D86424-2483-4D05-AD01-895D34F2C0CD}" srcOrd="0" destOrd="0" presId="urn:microsoft.com/office/officeart/2005/8/layout/cycle1"/>
    <dgm:cxn modelId="{872CDA20-9674-4B1B-A852-1FF2E3081C7E}" srcId="{AE056204-F18F-4FE0-955D-9009016C55E9}" destId="{07E140D7-4E45-46FB-AB09-67F5C939F6A4}" srcOrd="3" destOrd="0" parTransId="{4A3A36BC-7617-4EB7-B1F2-835BE94D1A76}" sibTransId="{21752076-27E6-4A50-A057-49786E5F5FF3}"/>
    <dgm:cxn modelId="{98454329-6D88-4E2D-ACD6-7F04D688EE6B}" type="presOf" srcId="{AE056204-F18F-4FE0-955D-9009016C55E9}" destId="{34274AD2-877B-47BD-BE86-B5691E786046}" srcOrd="0" destOrd="0" presId="urn:microsoft.com/office/officeart/2005/8/layout/cycle1"/>
    <dgm:cxn modelId="{F6B2252D-C17D-4E13-9F10-0B3EDE260753}" srcId="{AE056204-F18F-4FE0-955D-9009016C55E9}" destId="{CC01691B-D9C0-4AA2-A29E-CC34F9F0414D}" srcOrd="4" destOrd="0" parTransId="{99D3D94A-A869-46C2-9C37-6F7A12BA3B07}" sibTransId="{AB18E335-A7A4-4881-A5A7-E8FE8B3755EA}"/>
    <dgm:cxn modelId="{0901D340-AB66-46B9-AFD5-7F9C5F1A7FC9}" type="presOf" srcId="{5847923F-7BDD-4949-9798-2DEA56B4F979}" destId="{9520F612-60FC-4EFB-9B8A-372D478E03E2}" srcOrd="0" destOrd="0" presId="urn:microsoft.com/office/officeart/2005/8/layout/cycle1"/>
    <dgm:cxn modelId="{B3EB0656-3D9B-4D05-B9C4-C1DE35F8E150}" srcId="{AE056204-F18F-4FE0-955D-9009016C55E9}" destId="{2F2C4B4B-7FA9-4EEE-A54A-07BA9511931B}" srcOrd="0" destOrd="0" parTransId="{5B2CA919-4FE3-47FC-9B69-54C085A35E0C}" sibTransId="{74496986-1413-46F5-B5F0-E1A4E3B4838F}"/>
    <dgm:cxn modelId="{76CE6082-2ED5-4E4E-9527-579B6FB2791C}" type="presOf" srcId="{AB18E335-A7A4-4881-A5A7-E8FE8B3755EA}" destId="{8C94156D-4FB8-42FE-869C-ED310B0B889E}" srcOrd="0" destOrd="0" presId="urn:microsoft.com/office/officeart/2005/8/layout/cycle1"/>
    <dgm:cxn modelId="{40731494-7707-450E-9813-ECE1B144DCCB}" srcId="{AE056204-F18F-4FE0-955D-9009016C55E9}" destId="{5847923F-7BDD-4949-9798-2DEA56B4F979}" srcOrd="2" destOrd="0" parTransId="{BFC1E073-EB50-48EE-BA43-6F018C184936}" sibTransId="{5E629B6D-EDE7-4E63-BEAB-8E9555A0A1EA}"/>
    <dgm:cxn modelId="{4E0AAFAB-7094-4111-921E-04D83FC459BA}" type="presOf" srcId="{75E72114-061C-4332-B359-90857F340C51}" destId="{C3816C19-B3DB-4739-BA30-D9358A3610E9}" srcOrd="0" destOrd="0" presId="urn:microsoft.com/office/officeart/2005/8/layout/cycle1"/>
    <dgm:cxn modelId="{207CBBB8-A55F-4218-8272-17B3EEE43DF3}" srcId="{AE056204-F18F-4FE0-955D-9009016C55E9}" destId="{EEAD7E7B-2685-4C5A-8453-957007434E17}" srcOrd="1" destOrd="0" parTransId="{3FFDD077-4A1B-4992-B7C6-C903CA8C572E}" sibTransId="{75E72114-061C-4332-B359-90857F340C51}"/>
    <dgm:cxn modelId="{4BBE24D2-52B0-4BAB-AB5E-B7E148C4155B}" type="presOf" srcId="{5E629B6D-EDE7-4E63-BEAB-8E9555A0A1EA}" destId="{84B1BE20-B85B-4759-9449-4817FCD619BC}" srcOrd="0" destOrd="0" presId="urn:microsoft.com/office/officeart/2005/8/layout/cycle1"/>
    <dgm:cxn modelId="{F8B3A2D5-623B-40F6-90D9-5C640715CF68}" type="presOf" srcId="{EEAD7E7B-2685-4C5A-8453-957007434E17}" destId="{43375F61-5AE1-4851-8AAB-AE000F5A90E1}" srcOrd="0" destOrd="0" presId="urn:microsoft.com/office/officeart/2005/8/layout/cycle1"/>
    <dgm:cxn modelId="{110A60D7-CF20-4C6B-8009-252A55F5C70F}" type="presOf" srcId="{2F2C4B4B-7FA9-4EEE-A54A-07BA9511931B}" destId="{57373CFB-2904-419C-B476-9D5D14809FED}" srcOrd="0" destOrd="0" presId="urn:microsoft.com/office/officeart/2005/8/layout/cycle1"/>
    <dgm:cxn modelId="{98D149F0-2992-4A41-BDF6-BE5FAB42B87B}" type="presOf" srcId="{21752076-27E6-4A50-A057-49786E5F5FF3}" destId="{DA0B89A2-2E79-4038-B838-6A3C94427F8C}" srcOrd="0" destOrd="0" presId="urn:microsoft.com/office/officeart/2005/8/layout/cycle1"/>
    <dgm:cxn modelId="{24AC92F2-523D-4E72-BDDF-364EAEE6677B}" type="presOf" srcId="{CC01691B-D9C0-4AA2-A29E-CC34F9F0414D}" destId="{00201289-86C3-4219-81CC-AEAC44103329}" srcOrd="0" destOrd="0" presId="urn:microsoft.com/office/officeart/2005/8/layout/cycle1"/>
    <dgm:cxn modelId="{803472FF-7F9D-42D1-B28C-ACE3D0203786}" type="presOf" srcId="{07E140D7-4E45-46FB-AB09-67F5C939F6A4}" destId="{FCB8098B-1DE9-4A0F-A097-7F82DE3926C9}" srcOrd="0" destOrd="0" presId="urn:microsoft.com/office/officeart/2005/8/layout/cycle1"/>
    <dgm:cxn modelId="{CF9558C6-8E77-4AAA-B98F-6AB8AC0A78C0}" type="presParOf" srcId="{34274AD2-877B-47BD-BE86-B5691E786046}" destId="{BD21A352-9CD3-4ED6-9F78-E24D69ADF3B4}" srcOrd="0" destOrd="0" presId="urn:microsoft.com/office/officeart/2005/8/layout/cycle1"/>
    <dgm:cxn modelId="{082C0B4E-634A-44C4-A9FB-A14CC852FCD7}" type="presParOf" srcId="{34274AD2-877B-47BD-BE86-B5691E786046}" destId="{57373CFB-2904-419C-B476-9D5D14809FED}" srcOrd="1" destOrd="0" presId="urn:microsoft.com/office/officeart/2005/8/layout/cycle1"/>
    <dgm:cxn modelId="{69FB7CCB-D216-484E-8ACE-6D3FB303705D}" type="presParOf" srcId="{34274AD2-877B-47BD-BE86-B5691E786046}" destId="{B6D86424-2483-4D05-AD01-895D34F2C0CD}" srcOrd="2" destOrd="0" presId="urn:microsoft.com/office/officeart/2005/8/layout/cycle1"/>
    <dgm:cxn modelId="{E6CB3C9C-8D54-453F-A44F-BE68254B557C}" type="presParOf" srcId="{34274AD2-877B-47BD-BE86-B5691E786046}" destId="{9794512A-473B-4CDE-B333-72685189A61E}" srcOrd="3" destOrd="0" presId="urn:microsoft.com/office/officeart/2005/8/layout/cycle1"/>
    <dgm:cxn modelId="{74023AE2-7819-4C54-98EF-62C016A24358}" type="presParOf" srcId="{34274AD2-877B-47BD-BE86-B5691E786046}" destId="{43375F61-5AE1-4851-8AAB-AE000F5A90E1}" srcOrd="4" destOrd="0" presId="urn:microsoft.com/office/officeart/2005/8/layout/cycle1"/>
    <dgm:cxn modelId="{7020D9B7-3F7C-4381-8074-702D5C8B61F8}" type="presParOf" srcId="{34274AD2-877B-47BD-BE86-B5691E786046}" destId="{C3816C19-B3DB-4739-BA30-D9358A3610E9}" srcOrd="5" destOrd="0" presId="urn:microsoft.com/office/officeart/2005/8/layout/cycle1"/>
    <dgm:cxn modelId="{09BECEDD-C054-4CB3-8C42-FEF3C1DAA4FA}" type="presParOf" srcId="{34274AD2-877B-47BD-BE86-B5691E786046}" destId="{417CBED1-09BF-4CDA-856C-DD55E58B2C15}" srcOrd="6" destOrd="0" presId="urn:microsoft.com/office/officeart/2005/8/layout/cycle1"/>
    <dgm:cxn modelId="{E2CCA021-C60B-442B-AA16-88D82A1D833A}" type="presParOf" srcId="{34274AD2-877B-47BD-BE86-B5691E786046}" destId="{9520F612-60FC-4EFB-9B8A-372D478E03E2}" srcOrd="7" destOrd="0" presId="urn:microsoft.com/office/officeart/2005/8/layout/cycle1"/>
    <dgm:cxn modelId="{6F04A005-146C-40B7-9D83-C1E685110042}" type="presParOf" srcId="{34274AD2-877B-47BD-BE86-B5691E786046}" destId="{84B1BE20-B85B-4759-9449-4817FCD619BC}" srcOrd="8" destOrd="0" presId="urn:microsoft.com/office/officeart/2005/8/layout/cycle1"/>
    <dgm:cxn modelId="{5DC9073F-2DC9-47A3-A41C-4AD6CCEA5636}" type="presParOf" srcId="{34274AD2-877B-47BD-BE86-B5691E786046}" destId="{DA8428FB-F487-411E-BC3D-CCB5A84A0260}" srcOrd="9" destOrd="0" presId="urn:microsoft.com/office/officeart/2005/8/layout/cycle1"/>
    <dgm:cxn modelId="{D292E5B7-3585-4D0F-BEF3-712432581B20}" type="presParOf" srcId="{34274AD2-877B-47BD-BE86-B5691E786046}" destId="{FCB8098B-1DE9-4A0F-A097-7F82DE3926C9}" srcOrd="10" destOrd="0" presId="urn:microsoft.com/office/officeart/2005/8/layout/cycle1"/>
    <dgm:cxn modelId="{41FAFCFC-02F7-434D-9840-EE353749EDCF}" type="presParOf" srcId="{34274AD2-877B-47BD-BE86-B5691E786046}" destId="{DA0B89A2-2E79-4038-B838-6A3C94427F8C}" srcOrd="11" destOrd="0" presId="urn:microsoft.com/office/officeart/2005/8/layout/cycle1"/>
    <dgm:cxn modelId="{23E078E7-B4AB-4B25-93B7-A2CA54D35FF3}" type="presParOf" srcId="{34274AD2-877B-47BD-BE86-B5691E786046}" destId="{64D406E7-A61E-4BD8-AFFA-E032046A983E}" srcOrd="12" destOrd="0" presId="urn:microsoft.com/office/officeart/2005/8/layout/cycle1"/>
    <dgm:cxn modelId="{61ECF230-B01C-464C-AE77-29A3376A6EFF}" type="presParOf" srcId="{34274AD2-877B-47BD-BE86-B5691E786046}" destId="{00201289-86C3-4219-81CC-AEAC44103329}" srcOrd="13" destOrd="0" presId="urn:microsoft.com/office/officeart/2005/8/layout/cycle1"/>
    <dgm:cxn modelId="{516A98C3-D6FC-4822-9190-33C593CE04DB}" type="presParOf" srcId="{34274AD2-877B-47BD-BE86-B5691E786046}" destId="{8C94156D-4FB8-42FE-869C-ED310B0B889E}" srcOrd="14" destOrd="0" presId="urn:microsoft.com/office/officeart/2005/8/layout/cycle1"/>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ADAF806-1E7B-4671-B4A0-A43780066061}" type="doc">
      <dgm:prSet loTypeId="urn:microsoft.com/office/officeart/2005/8/layout/radial5" loCatId="cycle" qsTypeId="urn:microsoft.com/office/officeart/2005/8/quickstyle/3d1" qsCatId="3D" csTypeId="urn:microsoft.com/office/officeart/2005/8/colors/accent1_2" csCatId="accent1" phldr="1"/>
      <dgm:spPr/>
      <dgm:t>
        <a:bodyPr/>
        <a:lstStyle/>
        <a:p>
          <a:endParaRPr lang="es-MX"/>
        </a:p>
      </dgm:t>
    </dgm:pt>
    <dgm:pt modelId="{B4381072-4F7B-4048-9F3D-590BD46F5040}">
      <dgm:prSet phldrT="[Text]" custT="1"/>
      <dgm:spPr/>
      <dgm:t>
        <a:bodyPr/>
        <a:lstStyle/>
        <a:p>
          <a:r>
            <a:rPr lang="es-MX" sz="1000" dirty="0"/>
            <a:t>HPHI</a:t>
          </a:r>
        </a:p>
      </dgm:t>
    </dgm:pt>
    <dgm:pt modelId="{652E7580-5BD5-4C58-98F4-7AE85A1BC5E1}" type="parTrans" cxnId="{0C758800-6F29-498F-BEC7-24D36B15A189}">
      <dgm:prSet/>
      <dgm:spPr/>
      <dgm:t>
        <a:bodyPr/>
        <a:lstStyle/>
        <a:p>
          <a:endParaRPr lang="es-MX"/>
        </a:p>
      </dgm:t>
    </dgm:pt>
    <dgm:pt modelId="{EA259C3F-C8B2-4517-A405-8982BCC1EFD7}" type="sibTrans" cxnId="{0C758800-6F29-498F-BEC7-24D36B15A189}">
      <dgm:prSet/>
      <dgm:spPr/>
      <dgm:t>
        <a:bodyPr/>
        <a:lstStyle/>
        <a:p>
          <a:endParaRPr lang="es-MX"/>
        </a:p>
      </dgm:t>
    </dgm:pt>
    <dgm:pt modelId="{E8BB41CC-7CEB-4136-8A6E-8E594C83764D}">
      <dgm:prSet phldrT="[Text]"/>
      <dgm:spPr/>
      <dgm:t>
        <a:bodyPr/>
        <a:lstStyle/>
        <a:p>
          <a:r>
            <a:rPr lang="es-MX" dirty="0"/>
            <a:t>Clasificación</a:t>
          </a:r>
        </a:p>
      </dgm:t>
    </dgm:pt>
    <dgm:pt modelId="{CC4342B3-CD06-4009-B4AD-A6F581C2B687}" type="parTrans" cxnId="{47F98340-FA20-4452-AA10-8E095E9C13F9}">
      <dgm:prSet/>
      <dgm:spPr/>
      <dgm:t>
        <a:bodyPr/>
        <a:lstStyle/>
        <a:p>
          <a:endParaRPr lang="es-MX"/>
        </a:p>
      </dgm:t>
    </dgm:pt>
    <dgm:pt modelId="{323587AD-414B-4ED6-9720-9581B7E8756D}" type="sibTrans" cxnId="{47F98340-FA20-4452-AA10-8E095E9C13F9}">
      <dgm:prSet/>
      <dgm:spPr/>
      <dgm:t>
        <a:bodyPr/>
        <a:lstStyle/>
        <a:p>
          <a:endParaRPr lang="es-MX"/>
        </a:p>
      </dgm:t>
    </dgm:pt>
    <dgm:pt modelId="{A635297A-8AD7-4290-8918-A85DBA17FF17}">
      <dgm:prSet phldrT="[Text]"/>
      <dgm:spPr/>
      <dgm:t>
        <a:bodyPr/>
        <a:lstStyle/>
        <a:p>
          <a:r>
            <a:rPr lang="es-MX" dirty="0"/>
            <a:t>Buscar información</a:t>
          </a:r>
        </a:p>
      </dgm:t>
    </dgm:pt>
    <dgm:pt modelId="{021949C7-2E5C-49F5-9D65-65F1B872F3F4}" type="parTrans" cxnId="{28634152-ED88-4E5A-97E5-9FDA418A5AB2}">
      <dgm:prSet/>
      <dgm:spPr/>
      <dgm:t>
        <a:bodyPr/>
        <a:lstStyle/>
        <a:p>
          <a:endParaRPr lang="es-MX"/>
        </a:p>
      </dgm:t>
    </dgm:pt>
    <dgm:pt modelId="{C762DF5F-A6EB-46B3-8A26-51418D92868F}" type="sibTrans" cxnId="{28634152-ED88-4E5A-97E5-9FDA418A5AB2}">
      <dgm:prSet/>
      <dgm:spPr/>
      <dgm:t>
        <a:bodyPr/>
        <a:lstStyle/>
        <a:p>
          <a:endParaRPr lang="es-MX"/>
        </a:p>
      </dgm:t>
    </dgm:pt>
    <dgm:pt modelId="{A1FD7CF0-DC2F-4DCC-AD86-5F527D479ACC}">
      <dgm:prSet phldrT="[Text]"/>
      <dgm:spPr/>
      <dgm:t>
        <a:bodyPr/>
        <a:lstStyle/>
        <a:p>
          <a:r>
            <a:rPr lang="es-MX" dirty="0"/>
            <a:t>Observación</a:t>
          </a:r>
        </a:p>
      </dgm:t>
    </dgm:pt>
    <dgm:pt modelId="{4D53D964-DE9C-4B10-A55D-F6944DDBB44D}" type="parTrans" cxnId="{F8745927-072F-4FCD-A746-D6F692D73B51}">
      <dgm:prSet/>
      <dgm:spPr/>
      <dgm:t>
        <a:bodyPr/>
        <a:lstStyle/>
        <a:p>
          <a:endParaRPr lang="es-MX"/>
        </a:p>
      </dgm:t>
    </dgm:pt>
    <dgm:pt modelId="{802FB3C4-DE3A-4FA9-A9C8-E49E4EE2DD64}" type="sibTrans" cxnId="{F8745927-072F-4FCD-A746-D6F692D73B51}">
      <dgm:prSet/>
      <dgm:spPr/>
      <dgm:t>
        <a:bodyPr/>
        <a:lstStyle/>
        <a:p>
          <a:endParaRPr lang="es-MX"/>
        </a:p>
      </dgm:t>
    </dgm:pt>
    <dgm:pt modelId="{BC6AF1D7-1731-437D-9058-F9FB700EA842}">
      <dgm:prSet phldrT="[Text]" custT="1"/>
      <dgm:spPr/>
      <dgm:t>
        <a:bodyPr/>
        <a:lstStyle/>
        <a:p>
          <a:r>
            <a:rPr lang="es-MX" sz="1100" dirty="0"/>
            <a:t>Comparación </a:t>
          </a:r>
        </a:p>
      </dgm:t>
    </dgm:pt>
    <dgm:pt modelId="{C2F892C6-998C-494B-842F-3367D49E0065}" type="parTrans" cxnId="{ACD46ECB-9061-437E-AE98-EDADB613CD74}">
      <dgm:prSet/>
      <dgm:spPr/>
      <dgm:t>
        <a:bodyPr/>
        <a:lstStyle/>
        <a:p>
          <a:endParaRPr lang="es-MX"/>
        </a:p>
      </dgm:t>
    </dgm:pt>
    <dgm:pt modelId="{5811787F-8E83-45C0-AE23-7EDDC83887D6}" type="sibTrans" cxnId="{ACD46ECB-9061-437E-AE98-EDADB613CD74}">
      <dgm:prSet/>
      <dgm:spPr/>
      <dgm:t>
        <a:bodyPr/>
        <a:lstStyle/>
        <a:p>
          <a:endParaRPr lang="es-MX"/>
        </a:p>
      </dgm:t>
    </dgm:pt>
    <dgm:pt modelId="{190F314C-10E8-4E21-9E61-8030039FD71B}">
      <dgm:prSet phldrT="[Text]"/>
      <dgm:spPr/>
      <dgm:t>
        <a:bodyPr/>
        <a:lstStyle/>
        <a:p>
          <a:r>
            <a:rPr lang="es-MX" dirty="0"/>
            <a:t>Memoria o retención</a:t>
          </a:r>
        </a:p>
      </dgm:t>
    </dgm:pt>
    <dgm:pt modelId="{E005336B-13A4-44A7-88A7-F8E41334380A}" type="parTrans" cxnId="{6547F965-44CD-4C93-AE41-6487F9D08D7C}">
      <dgm:prSet/>
      <dgm:spPr/>
      <dgm:t>
        <a:bodyPr/>
        <a:lstStyle/>
        <a:p>
          <a:endParaRPr lang="es-MX"/>
        </a:p>
      </dgm:t>
    </dgm:pt>
    <dgm:pt modelId="{8944A227-44E1-43F9-BAB1-1061B31899C8}" type="sibTrans" cxnId="{6547F965-44CD-4C93-AE41-6487F9D08D7C}">
      <dgm:prSet/>
      <dgm:spPr/>
      <dgm:t>
        <a:bodyPr/>
        <a:lstStyle/>
        <a:p>
          <a:endParaRPr lang="es-MX"/>
        </a:p>
      </dgm:t>
    </dgm:pt>
    <dgm:pt modelId="{92DBFF1E-37BA-43D5-A4EF-23269BEB4CD5}">
      <dgm:prSet phldrT="[Text]"/>
      <dgm:spPr/>
      <dgm:t>
        <a:bodyPr/>
        <a:lstStyle/>
        <a:p>
          <a:r>
            <a:rPr lang="es-MX" dirty="0"/>
            <a:t>Percepción </a:t>
          </a:r>
        </a:p>
      </dgm:t>
    </dgm:pt>
    <dgm:pt modelId="{7E1187DC-25BF-4DF3-9E22-D3C6DEA2FBED}" type="parTrans" cxnId="{7169F87E-A55B-4056-B487-A2DB2B8E3168}">
      <dgm:prSet/>
      <dgm:spPr/>
      <dgm:t>
        <a:bodyPr/>
        <a:lstStyle/>
        <a:p>
          <a:endParaRPr lang="es-MX"/>
        </a:p>
      </dgm:t>
    </dgm:pt>
    <dgm:pt modelId="{FBDAEC47-21E1-4322-B01C-A077B59C7085}" type="sibTrans" cxnId="{7169F87E-A55B-4056-B487-A2DB2B8E3168}">
      <dgm:prSet/>
      <dgm:spPr/>
      <dgm:t>
        <a:bodyPr/>
        <a:lstStyle/>
        <a:p>
          <a:endParaRPr lang="es-MX"/>
        </a:p>
      </dgm:t>
    </dgm:pt>
    <dgm:pt modelId="{11E0754A-00DE-4BF6-836C-787D1B7B26AF}">
      <dgm:prSet phldrT="[Text]"/>
      <dgm:spPr/>
      <dgm:t>
        <a:bodyPr/>
        <a:lstStyle/>
        <a:p>
          <a:r>
            <a:rPr lang="es-MX" dirty="0"/>
            <a:t>Descripción</a:t>
          </a:r>
        </a:p>
      </dgm:t>
    </dgm:pt>
    <dgm:pt modelId="{C2328C27-7611-4280-877B-5216ABDE6269}" type="parTrans" cxnId="{F1DCDE0C-EBFD-482D-BC70-7CD58FB3FA7C}">
      <dgm:prSet/>
      <dgm:spPr/>
      <dgm:t>
        <a:bodyPr/>
        <a:lstStyle/>
        <a:p>
          <a:endParaRPr lang="es-MX"/>
        </a:p>
      </dgm:t>
    </dgm:pt>
    <dgm:pt modelId="{187AEC97-F1BE-4359-B50A-22D616C5B320}" type="sibTrans" cxnId="{F1DCDE0C-EBFD-482D-BC70-7CD58FB3FA7C}">
      <dgm:prSet/>
      <dgm:spPr/>
      <dgm:t>
        <a:bodyPr/>
        <a:lstStyle/>
        <a:p>
          <a:endParaRPr lang="es-MX"/>
        </a:p>
      </dgm:t>
    </dgm:pt>
    <dgm:pt modelId="{D89F6ACF-A140-4B72-845B-8D9A3F21AFBD}">
      <dgm:prSet phldrT="[Text]"/>
      <dgm:spPr/>
      <dgm:t>
        <a:bodyPr/>
        <a:lstStyle/>
        <a:p>
          <a:r>
            <a:rPr lang="es-MX" dirty="0"/>
            <a:t>Encontrar información</a:t>
          </a:r>
        </a:p>
      </dgm:t>
    </dgm:pt>
    <dgm:pt modelId="{2F693966-7E6A-46D9-9133-F66EAC4FD2EA}" type="parTrans" cxnId="{19E3859D-DDA7-441D-8D4A-26FD15260D5A}">
      <dgm:prSet/>
      <dgm:spPr/>
      <dgm:t>
        <a:bodyPr/>
        <a:lstStyle/>
        <a:p>
          <a:endParaRPr lang="es-MX"/>
        </a:p>
      </dgm:t>
    </dgm:pt>
    <dgm:pt modelId="{E95E8DEE-745B-4453-9D74-FFB9EA92CDE3}" type="sibTrans" cxnId="{19E3859D-DDA7-441D-8D4A-26FD15260D5A}">
      <dgm:prSet/>
      <dgm:spPr/>
      <dgm:t>
        <a:bodyPr/>
        <a:lstStyle/>
        <a:p>
          <a:endParaRPr lang="es-MX"/>
        </a:p>
      </dgm:t>
    </dgm:pt>
    <dgm:pt modelId="{E1D1DF0E-4721-4EA1-B15C-5DCDB042625A}">
      <dgm:prSet phldrT="[Text]"/>
      <dgm:spPr/>
      <dgm:t>
        <a:bodyPr/>
        <a:lstStyle/>
        <a:p>
          <a:r>
            <a:rPr lang="es-MX" dirty="0"/>
            <a:t>Seleccionar </a:t>
          </a:r>
        </a:p>
      </dgm:t>
    </dgm:pt>
    <dgm:pt modelId="{1B9CF07F-2E0D-42FF-A5B4-32EEFCFED9CB}" type="parTrans" cxnId="{07D96100-CE92-4BDE-A8BE-B803AE708254}">
      <dgm:prSet/>
      <dgm:spPr/>
      <dgm:t>
        <a:bodyPr/>
        <a:lstStyle/>
        <a:p>
          <a:endParaRPr lang="es-MX"/>
        </a:p>
      </dgm:t>
    </dgm:pt>
    <dgm:pt modelId="{584D4808-06A6-43E8-A1AD-1EC981542FA8}" type="sibTrans" cxnId="{07D96100-CE92-4BDE-A8BE-B803AE708254}">
      <dgm:prSet/>
      <dgm:spPr/>
      <dgm:t>
        <a:bodyPr/>
        <a:lstStyle/>
        <a:p>
          <a:endParaRPr lang="es-MX"/>
        </a:p>
      </dgm:t>
    </dgm:pt>
    <dgm:pt modelId="{C03A7394-D2B0-4CCE-A933-76CA35461F48}">
      <dgm:prSet phldrT="[Text]"/>
      <dgm:spPr/>
      <dgm:t>
        <a:bodyPr/>
        <a:lstStyle/>
        <a:p>
          <a:r>
            <a:rPr lang="es-MX" dirty="0"/>
            <a:t>Analizar información</a:t>
          </a:r>
        </a:p>
      </dgm:t>
    </dgm:pt>
    <dgm:pt modelId="{AD72D17F-11D7-412D-B869-A965D6BF09D6}" type="parTrans" cxnId="{9208A615-8BD5-4EC7-8ABF-C55943B56E51}">
      <dgm:prSet/>
      <dgm:spPr/>
      <dgm:t>
        <a:bodyPr/>
        <a:lstStyle/>
        <a:p>
          <a:endParaRPr lang="es-MX"/>
        </a:p>
      </dgm:t>
    </dgm:pt>
    <dgm:pt modelId="{0867547F-0155-4272-AE7B-FEACC9C99403}" type="sibTrans" cxnId="{9208A615-8BD5-4EC7-8ABF-C55943B56E51}">
      <dgm:prSet/>
      <dgm:spPr/>
      <dgm:t>
        <a:bodyPr/>
        <a:lstStyle/>
        <a:p>
          <a:endParaRPr lang="es-MX"/>
        </a:p>
      </dgm:t>
    </dgm:pt>
    <dgm:pt modelId="{7CBDF22F-6BAA-4626-A4D5-8C08315A56B9}">
      <dgm:prSet phldrT="[Text]"/>
      <dgm:spPr/>
      <dgm:t>
        <a:bodyPr/>
        <a:lstStyle/>
        <a:p>
          <a:r>
            <a:rPr lang="es-MX"/>
            <a:t>Comunicar información</a:t>
          </a:r>
        </a:p>
      </dgm:t>
    </dgm:pt>
    <dgm:pt modelId="{1FCA482D-C3EC-4101-889E-EED20B15E7FA}" type="parTrans" cxnId="{B243CBA8-4623-40E6-9FF3-DAF890BBB442}">
      <dgm:prSet/>
      <dgm:spPr/>
      <dgm:t>
        <a:bodyPr/>
        <a:lstStyle/>
        <a:p>
          <a:endParaRPr lang="es-MX"/>
        </a:p>
      </dgm:t>
    </dgm:pt>
    <dgm:pt modelId="{98B0DF54-C382-416B-AAE6-8B6DC986F801}" type="sibTrans" cxnId="{B243CBA8-4623-40E6-9FF3-DAF890BBB442}">
      <dgm:prSet/>
      <dgm:spPr/>
      <dgm:t>
        <a:bodyPr/>
        <a:lstStyle/>
        <a:p>
          <a:endParaRPr lang="es-MX"/>
        </a:p>
      </dgm:t>
    </dgm:pt>
    <dgm:pt modelId="{10C48587-7C1F-4DED-AAE2-7BC6614DF7B1}">
      <dgm:prSet phldrT="[Text]"/>
      <dgm:spPr/>
      <dgm:t>
        <a:bodyPr/>
        <a:lstStyle/>
        <a:p>
          <a:r>
            <a:rPr lang="es-MX" dirty="0"/>
            <a:t>Comunicar información</a:t>
          </a:r>
        </a:p>
      </dgm:t>
    </dgm:pt>
    <dgm:pt modelId="{719EA272-33C6-452C-AE12-BC21827BF684}" type="parTrans" cxnId="{7B281451-E9FC-433B-A937-FA1DC112DECA}">
      <dgm:prSet/>
      <dgm:spPr/>
      <dgm:t>
        <a:bodyPr/>
        <a:lstStyle/>
        <a:p>
          <a:endParaRPr lang="es-MX"/>
        </a:p>
      </dgm:t>
    </dgm:pt>
    <dgm:pt modelId="{BBF8A6AE-8DBD-42ED-9DD7-EBFA66EB3755}" type="sibTrans" cxnId="{7B281451-E9FC-433B-A937-FA1DC112DECA}">
      <dgm:prSet/>
      <dgm:spPr/>
      <dgm:t>
        <a:bodyPr/>
        <a:lstStyle/>
        <a:p>
          <a:endParaRPr lang="es-MX"/>
        </a:p>
      </dgm:t>
    </dgm:pt>
    <dgm:pt modelId="{B039D362-2291-4A01-9D14-662884610FA5}" type="pres">
      <dgm:prSet presAssocID="{0ADAF806-1E7B-4671-B4A0-A43780066061}" presName="Name0" presStyleCnt="0">
        <dgm:presLayoutVars>
          <dgm:chMax val="1"/>
          <dgm:dir/>
          <dgm:animLvl val="ctr"/>
          <dgm:resizeHandles val="exact"/>
        </dgm:presLayoutVars>
      </dgm:prSet>
      <dgm:spPr/>
    </dgm:pt>
    <dgm:pt modelId="{00C63490-8B3F-4593-AA3F-4FFB62C83727}" type="pres">
      <dgm:prSet presAssocID="{B4381072-4F7B-4048-9F3D-590BD46F5040}" presName="centerShape" presStyleLbl="node0" presStyleIdx="0" presStyleCnt="1" custScaleX="139022" custScaleY="127144"/>
      <dgm:spPr/>
    </dgm:pt>
    <dgm:pt modelId="{CA1FC567-84BF-44E7-97C8-D4A8660B1272}" type="pres">
      <dgm:prSet presAssocID="{CC4342B3-CD06-4009-B4AD-A6F581C2B687}" presName="parTrans" presStyleLbl="sibTrans2D1" presStyleIdx="0" presStyleCnt="12"/>
      <dgm:spPr/>
    </dgm:pt>
    <dgm:pt modelId="{A9D9F749-49BA-4204-9A8D-C945E9806E7C}" type="pres">
      <dgm:prSet presAssocID="{CC4342B3-CD06-4009-B4AD-A6F581C2B687}" presName="connectorText" presStyleLbl="sibTrans2D1" presStyleIdx="0" presStyleCnt="12"/>
      <dgm:spPr/>
    </dgm:pt>
    <dgm:pt modelId="{FAC32C82-B3C8-436E-B565-B1D855B69D53}" type="pres">
      <dgm:prSet presAssocID="{E8BB41CC-7CEB-4136-8A6E-8E594C83764D}" presName="node" presStyleLbl="node1" presStyleIdx="0" presStyleCnt="12" custRadScaleRad="103292" custRadScaleInc="-7823">
        <dgm:presLayoutVars>
          <dgm:bulletEnabled val="1"/>
        </dgm:presLayoutVars>
      </dgm:prSet>
      <dgm:spPr/>
    </dgm:pt>
    <dgm:pt modelId="{842176C8-A06F-416F-82F1-E5A5F0072342}" type="pres">
      <dgm:prSet presAssocID="{7E1187DC-25BF-4DF3-9E22-D3C6DEA2FBED}" presName="parTrans" presStyleLbl="sibTrans2D1" presStyleIdx="1" presStyleCnt="12"/>
      <dgm:spPr/>
    </dgm:pt>
    <dgm:pt modelId="{4966F2C7-420E-462E-AEA5-E6986D1BFBA8}" type="pres">
      <dgm:prSet presAssocID="{7E1187DC-25BF-4DF3-9E22-D3C6DEA2FBED}" presName="connectorText" presStyleLbl="sibTrans2D1" presStyleIdx="1" presStyleCnt="12"/>
      <dgm:spPr/>
    </dgm:pt>
    <dgm:pt modelId="{DBCAE044-5AE1-4169-B786-0783DAC6B067}" type="pres">
      <dgm:prSet presAssocID="{92DBFF1E-37BA-43D5-A4EF-23269BEB4CD5}" presName="node" presStyleLbl="node1" presStyleIdx="1" presStyleCnt="12">
        <dgm:presLayoutVars>
          <dgm:bulletEnabled val="1"/>
        </dgm:presLayoutVars>
      </dgm:prSet>
      <dgm:spPr/>
    </dgm:pt>
    <dgm:pt modelId="{2EB5911C-FB36-45FC-940E-C614B9D5D392}" type="pres">
      <dgm:prSet presAssocID="{C2328C27-7611-4280-877B-5216ABDE6269}" presName="parTrans" presStyleLbl="sibTrans2D1" presStyleIdx="2" presStyleCnt="12"/>
      <dgm:spPr/>
    </dgm:pt>
    <dgm:pt modelId="{BEECE0C7-556C-41C4-B9F9-A16330A529D6}" type="pres">
      <dgm:prSet presAssocID="{C2328C27-7611-4280-877B-5216ABDE6269}" presName="connectorText" presStyleLbl="sibTrans2D1" presStyleIdx="2" presStyleCnt="12"/>
      <dgm:spPr/>
    </dgm:pt>
    <dgm:pt modelId="{6D5E6E8E-519C-4BB9-91A6-632C6DF59BE5}" type="pres">
      <dgm:prSet presAssocID="{11E0754A-00DE-4BF6-836C-787D1B7B26AF}" presName="node" presStyleLbl="node1" presStyleIdx="2" presStyleCnt="12">
        <dgm:presLayoutVars>
          <dgm:bulletEnabled val="1"/>
        </dgm:presLayoutVars>
      </dgm:prSet>
      <dgm:spPr/>
    </dgm:pt>
    <dgm:pt modelId="{326A1DF4-B3A5-4D0E-A7AB-4F5C1482462A}" type="pres">
      <dgm:prSet presAssocID="{E005336B-13A4-44A7-88A7-F8E41334380A}" presName="parTrans" presStyleLbl="sibTrans2D1" presStyleIdx="3" presStyleCnt="12"/>
      <dgm:spPr/>
    </dgm:pt>
    <dgm:pt modelId="{02366A46-7074-41D9-8125-A1B60B56982C}" type="pres">
      <dgm:prSet presAssocID="{E005336B-13A4-44A7-88A7-F8E41334380A}" presName="connectorText" presStyleLbl="sibTrans2D1" presStyleIdx="3" presStyleCnt="12"/>
      <dgm:spPr/>
    </dgm:pt>
    <dgm:pt modelId="{020FE1AB-D3BB-48EE-BF8A-A973216D5ECD}" type="pres">
      <dgm:prSet presAssocID="{190F314C-10E8-4E21-9E61-8030039FD71B}" presName="node" presStyleLbl="node1" presStyleIdx="3" presStyleCnt="12" custRadScaleRad="103577" custRadScaleInc="-22288">
        <dgm:presLayoutVars>
          <dgm:bulletEnabled val="1"/>
        </dgm:presLayoutVars>
      </dgm:prSet>
      <dgm:spPr/>
    </dgm:pt>
    <dgm:pt modelId="{EE9EC58B-4046-433D-A269-2375A85919C0}" type="pres">
      <dgm:prSet presAssocID="{021949C7-2E5C-49F5-9D65-65F1B872F3F4}" presName="parTrans" presStyleLbl="sibTrans2D1" presStyleIdx="4" presStyleCnt="12"/>
      <dgm:spPr/>
    </dgm:pt>
    <dgm:pt modelId="{D1006778-72F5-4CF6-BB37-555F17CEB796}" type="pres">
      <dgm:prSet presAssocID="{021949C7-2E5C-49F5-9D65-65F1B872F3F4}" presName="connectorText" presStyleLbl="sibTrans2D1" presStyleIdx="4" presStyleCnt="12"/>
      <dgm:spPr/>
    </dgm:pt>
    <dgm:pt modelId="{18429244-A83E-4B7D-9035-C7472689B19A}" type="pres">
      <dgm:prSet presAssocID="{A635297A-8AD7-4290-8918-A85DBA17FF17}" presName="node" presStyleLbl="node1" presStyleIdx="4" presStyleCnt="12">
        <dgm:presLayoutVars>
          <dgm:bulletEnabled val="1"/>
        </dgm:presLayoutVars>
      </dgm:prSet>
      <dgm:spPr/>
    </dgm:pt>
    <dgm:pt modelId="{AB4D9DDE-8BD3-4E4C-B4C3-8F675AE342E7}" type="pres">
      <dgm:prSet presAssocID="{2F693966-7E6A-46D9-9133-F66EAC4FD2EA}" presName="parTrans" presStyleLbl="sibTrans2D1" presStyleIdx="5" presStyleCnt="12"/>
      <dgm:spPr/>
    </dgm:pt>
    <dgm:pt modelId="{4B6EE7C5-503D-45C9-A7FA-D28D7E14A2D7}" type="pres">
      <dgm:prSet presAssocID="{2F693966-7E6A-46D9-9133-F66EAC4FD2EA}" presName="connectorText" presStyleLbl="sibTrans2D1" presStyleIdx="5" presStyleCnt="12"/>
      <dgm:spPr/>
    </dgm:pt>
    <dgm:pt modelId="{AE5EC00C-286D-4C4F-993B-7B05FCDA9012}" type="pres">
      <dgm:prSet presAssocID="{D89F6ACF-A140-4B72-845B-8D9A3F21AFBD}" presName="node" presStyleLbl="node1" presStyleIdx="5" presStyleCnt="12">
        <dgm:presLayoutVars>
          <dgm:bulletEnabled val="1"/>
        </dgm:presLayoutVars>
      </dgm:prSet>
      <dgm:spPr/>
    </dgm:pt>
    <dgm:pt modelId="{CF0C2758-575B-4B80-9D87-32F596051FFE}" type="pres">
      <dgm:prSet presAssocID="{1B9CF07F-2E0D-42FF-A5B4-32EEFCFED9CB}" presName="parTrans" presStyleLbl="sibTrans2D1" presStyleIdx="6" presStyleCnt="12"/>
      <dgm:spPr/>
    </dgm:pt>
    <dgm:pt modelId="{31B1B212-0F82-4B32-A096-FFB137FCC789}" type="pres">
      <dgm:prSet presAssocID="{1B9CF07F-2E0D-42FF-A5B4-32EEFCFED9CB}" presName="connectorText" presStyleLbl="sibTrans2D1" presStyleIdx="6" presStyleCnt="12"/>
      <dgm:spPr/>
    </dgm:pt>
    <dgm:pt modelId="{41760846-947D-4E34-BF89-D9CBA234331A}" type="pres">
      <dgm:prSet presAssocID="{E1D1DF0E-4721-4EA1-B15C-5DCDB042625A}" presName="node" presStyleLbl="node1" presStyleIdx="6" presStyleCnt="12">
        <dgm:presLayoutVars>
          <dgm:bulletEnabled val="1"/>
        </dgm:presLayoutVars>
      </dgm:prSet>
      <dgm:spPr/>
    </dgm:pt>
    <dgm:pt modelId="{79B51166-FD8D-4147-BFE3-05FFF3FD4D41}" type="pres">
      <dgm:prSet presAssocID="{AD72D17F-11D7-412D-B869-A965D6BF09D6}" presName="parTrans" presStyleLbl="sibTrans2D1" presStyleIdx="7" presStyleCnt="12"/>
      <dgm:spPr/>
    </dgm:pt>
    <dgm:pt modelId="{1183049A-CCA5-4E31-8470-DD547FA4194B}" type="pres">
      <dgm:prSet presAssocID="{AD72D17F-11D7-412D-B869-A965D6BF09D6}" presName="connectorText" presStyleLbl="sibTrans2D1" presStyleIdx="7" presStyleCnt="12"/>
      <dgm:spPr/>
    </dgm:pt>
    <dgm:pt modelId="{C6082361-2C00-43DC-8CED-2E0FC7DE7738}" type="pres">
      <dgm:prSet presAssocID="{C03A7394-D2B0-4CCE-A933-76CA35461F48}" presName="node" presStyleLbl="node1" presStyleIdx="7" presStyleCnt="12">
        <dgm:presLayoutVars>
          <dgm:bulletEnabled val="1"/>
        </dgm:presLayoutVars>
      </dgm:prSet>
      <dgm:spPr/>
    </dgm:pt>
    <dgm:pt modelId="{81248D29-8CBB-42BC-BB1B-6B1CB7975ABA}" type="pres">
      <dgm:prSet presAssocID="{719EA272-33C6-452C-AE12-BC21827BF684}" presName="parTrans" presStyleLbl="sibTrans2D1" presStyleIdx="8" presStyleCnt="12"/>
      <dgm:spPr/>
    </dgm:pt>
    <dgm:pt modelId="{A949B5F8-57A3-4F92-A6F9-F254C27242AD}" type="pres">
      <dgm:prSet presAssocID="{719EA272-33C6-452C-AE12-BC21827BF684}" presName="connectorText" presStyleLbl="sibTrans2D1" presStyleIdx="8" presStyleCnt="12"/>
      <dgm:spPr/>
    </dgm:pt>
    <dgm:pt modelId="{49F155A8-84BD-450F-A595-BF6947C80D7F}" type="pres">
      <dgm:prSet presAssocID="{10C48587-7C1F-4DED-AAE2-7BC6614DF7B1}" presName="node" presStyleLbl="node1" presStyleIdx="8" presStyleCnt="12">
        <dgm:presLayoutVars>
          <dgm:bulletEnabled val="1"/>
        </dgm:presLayoutVars>
      </dgm:prSet>
      <dgm:spPr/>
    </dgm:pt>
    <dgm:pt modelId="{7F41CD38-A05A-47B7-9B2D-B3B8F4C9A3A8}" type="pres">
      <dgm:prSet presAssocID="{1FCA482D-C3EC-4101-889E-EED20B15E7FA}" presName="parTrans" presStyleLbl="sibTrans2D1" presStyleIdx="9" presStyleCnt="12"/>
      <dgm:spPr/>
    </dgm:pt>
    <dgm:pt modelId="{BCB1D26D-755B-4632-9DEA-9D8067D141B0}" type="pres">
      <dgm:prSet presAssocID="{1FCA482D-C3EC-4101-889E-EED20B15E7FA}" presName="connectorText" presStyleLbl="sibTrans2D1" presStyleIdx="9" presStyleCnt="12"/>
      <dgm:spPr/>
    </dgm:pt>
    <dgm:pt modelId="{7832E3F2-6F58-4939-89E4-C2F61D141512}" type="pres">
      <dgm:prSet presAssocID="{7CBDF22F-6BAA-4626-A4D5-8C08315A56B9}" presName="node" presStyleLbl="node1" presStyleIdx="9" presStyleCnt="12">
        <dgm:presLayoutVars>
          <dgm:bulletEnabled val="1"/>
        </dgm:presLayoutVars>
      </dgm:prSet>
      <dgm:spPr/>
    </dgm:pt>
    <dgm:pt modelId="{B84612A5-E930-499E-AE07-66C2910A3871}" type="pres">
      <dgm:prSet presAssocID="{4D53D964-DE9C-4B10-A55D-F6944DDBB44D}" presName="parTrans" presStyleLbl="sibTrans2D1" presStyleIdx="10" presStyleCnt="12"/>
      <dgm:spPr/>
    </dgm:pt>
    <dgm:pt modelId="{307DDDE3-1394-4B2A-A5D2-C765951B6B14}" type="pres">
      <dgm:prSet presAssocID="{4D53D964-DE9C-4B10-A55D-F6944DDBB44D}" presName="connectorText" presStyleLbl="sibTrans2D1" presStyleIdx="10" presStyleCnt="12"/>
      <dgm:spPr/>
    </dgm:pt>
    <dgm:pt modelId="{97BBE8D3-E957-462B-A2E0-C58899733CCF}" type="pres">
      <dgm:prSet presAssocID="{A1FD7CF0-DC2F-4DCC-AD86-5F527D479ACC}" presName="node" presStyleLbl="node1" presStyleIdx="10" presStyleCnt="12">
        <dgm:presLayoutVars>
          <dgm:bulletEnabled val="1"/>
        </dgm:presLayoutVars>
      </dgm:prSet>
      <dgm:spPr/>
    </dgm:pt>
    <dgm:pt modelId="{25DF5E1E-E5AF-4F16-AAAC-CF537527130A}" type="pres">
      <dgm:prSet presAssocID="{C2F892C6-998C-494B-842F-3367D49E0065}" presName="parTrans" presStyleLbl="sibTrans2D1" presStyleIdx="11" presStyleCnt="12"/>
      <dgm:spPr/>
    </dgm:pt>
    <dgm:pt modelId="{43DF7EBA-F64D-4782-AF0C-8216C9C6886B}" type="pres">
      <dgm:prSet presAssocID="{C2F892C6-998C-494B-842F-3367D49E0065}" presName="connectorText" presStyleLbl="sibTrans2D1" presStyleIdx="11" presStyleCnt="12"/>
      <dgm:spPr/>
    </dgm:pt>
    <dgm:pt modelId="{ED7D1E59-2CDB-4FA8-BB51-48105E252431}" type="pres">
      <dgm:prSet presAssocID="{BC6AF1D7-1731-437D-9058-F9FB700EA842}" presName="node" presStyleLbl="node1" presStyleIdx="11" presStyleCnt="12">
        <dgm:presLayoutVars>
          <dgm:bulletEnabled val="1"/>
        </dgm:presLayoutVars>
      </dgm:prSet>
      <dgm:spPr/>
    </dgm:pt>
  </dgm:ptLst>
  <dgm:cxnLst>
    <dgm:cxn modelId="{07D96100-CE92-4BDE-A8BE-B803AE708254}" srcId="{B4381072-4F7B-4048-9F3D-590BD46F5040}" destId="{E1D1DF0E-4721-4EA1-B15C-5DCDB042625A}" srcOrd="6" destOrd="0" parTransId="{1B9CF07F-2E0D-42FF-A5B4-32EEFCFED9CB}" sibTransId="{584D4808-06A6-43E8-A1AD-1EC981542FA8}"/>
    <dgm:cxn modelId="{0C758800-6F29-498F-BEC7-24D36B15A189}" srcId="{0ADAF806-1E7B-4671-B4A0-A43780066061}" destId="{B4381072-4F7B-4048-9F3D-590BD46F5040}" srcOrd="0" destOrd="0" parTransId="{652E7580-5BD5-4C58-98F4-7AE85A1BC5E1}" sibTransId="{EA259C3F-C8B2-4517-A405-8982BCC1EFD7}"/>
    <dgm:cxn modelId="{75DF7705-0B6E-4B71-847E-D09D0DEDC772}" type="presOf" srcId="{A635297A-8AD7-4290-8918-A85DBA17FF17}" destId="{18429244-A83E-4B7D-9035-C7472689B19A}" srcOrd="0" destOrd="0" presId="urn:microsoft.com/office/officeart/2005/8/layout/radial5"/>
    <dgm:cxn modelId="{6B8CD508-38EA-4A60-8B30-71609F0799FC}" type="presOf" srcId="{E1D1DF0E-4721-4EA1-B15C-5DCDB042625A}" destId="{41760846-947D-4E34-BF89-D9CBA234331A}" srcOrd="0" destOrd="0" presId="urn:microsoft.com/office/officeart/2005/8/layout/radial5"/>
    <dgm:cxn modelId="{F9C9F609-27BF-44B5-8AA5-B1CF15AA9324}" type="presOf" srcId="{7CBDF22F-6BAA-4626-A4D5-8C08315A56B9}" destId="{7832E3F2-6F58-4939-89E4-C2F61D141512}" srcOrd="0" destOrd="0" presId="urn:microsoft.com/office/officeart/2005/8/layout/radial5"/>
    <dgm:cxn modelId="{F1DCDE0C-EBFD-482D-BC70-7CD58FB3FA7C}" srcId="{B4381072-4F7B-4048-9F3D-590BD46F5040}" destId="{11E0754A-00DE-4BF6-836C-787D1B7B26AF}" srcOrd="2" destOrd="0" parTransId="{C2328C27-7611-4280-877B-5216ABDE6269}" sibTransId="{187AEC97-F1BE-4359-B50A-22D616C5B320}"/>
    <dgm:cxn modelId="{C378500F-B0CB-4FE4-AF0B-D28E25E1ACFC}" type="presOf" srcId="{7E1187DC-25BF-4DF3-9E22-D3C6DEA2FBED}" destId="{4966F2C7-420E-462E-AEA5-E6986D1BFBA8}" srcOrd="1" destOrd="0" presId="urn:microsoft.com/office/officeart/2005/8/layout/radial5"/>
    <dgm:cxn modelId="{CAD4BA11-0D84-4368-998A-9D2E2182E4B7}" type="presOf" srcId="{E005336B-13A4-44A7-88A7-F8E41334380A}" destId="{326A1DF4-B3A5-4D0E-A7AB-4F5C1482462A}" srcOrd="0" destOrd="0" presId="urn:microsoft.com/office/officeart/2005/8/layout/radial5"/>
    <dgm:cxn modelId="{946BF111-A19D-481D-AA57-7571DA30AF46}" type="presOf" srcId="{1FCA482D-C3EC-4101-889E-EED20B15E7FA}" destId="{7F41CD38-A05A-47B7-9B2D-B3B8F4C9A3A8}" srcOrd="0" destOrd="0" presId="urn:microsoft.com/office/officeart/2005/8/layout/radial5"/>
    <dgm:cxn modelId="{D8AB3A13-9E6E-4E5B-A0F5-F9F10ADE6AB7}" type="presOf" srcId="{CC4342B3-CD06-4009-B4AD-A6F581C2B687}" destId="{CA1FC567-84BF-44E7-97C8-D4A8660B1272}" srcOrd="0" destOrd="0" presId="urn:microsoft.com/office/officeart/2005/8/layout/radial5"/>
    <dgm:cxn modelId="{9208A615-8BD5-4EC7-8ABF-C55943B56E51}" srcId="{B4381072-4F7B-4048-9F3D-590BD46F5040}" destId="{C03A7394-D2B0-4CCE-A933-76CA35461F48}" srcOrd="7" destOrd="0" parTransId="{AD72D17F-11D7-412D-B869-A965D6BF09D6}" sibTransId="{0867547F-0155-4272-AE7B-FEACC9C99403}"/>
    <dgm:cxn modelId="{4D15CF17-B2C1-471F-B1B8-9D7431A41D3F}" type="presOf" srcId="{2F693966-7E6A-46D9-9133-F66EAC4FD2EA}" destId="{AB4D9DDE-8BD3-4E4C-B4C3-8F675AE342E7}" srcOrd="0" destOrd="0" presId="urn:microsoft.com/office/officeart/2005/8/layout/radial5"/>
    <dgm:cxn modelId="{B953831B-D68E-4B63-A580-C6B705A42CFC}" type="presOf" srcId="{A1FD7CF0-DC2F-4DCC-AD86-5F527D479ACC}" destId="{97BBE8D3-E957-462B-A2E0-C58899733CCF}" srcOrd="0" destOrd="0" presId="urn:microsoft.com/office/officeart/2005/8/layout/radial5"/>
    <dgm:cxn modelId="{AC82E91F-E7C6-49A4-B64D-5A308DBF2020}" type="presOf" srcId="{92DBFF1E-37BA-43D5-A4EF-23269BEB4CD5}" destId="{DBCAE044-5AE1-4169-B786-0783DAC6B067}" srcOrd="0" destOrd="0" presId="urn:microsoft.com/office/officeart/2005/8/layout/radial5"/>
    <dgm:cxn modelId="{8E967726-EB05-4BF4-8E36-C52C6FFD5001}" type="presOf" srcId="{190F314C-10E8-4E21-9E61-8030039FD71B}" destId="{020FE1AB-D3BB-48EE-BF8A-A973216D5ECD}" srcOrd="0" destOrd="0" presId="urn:microsoft.com/office/officeart/2005/8/layout/radial5"/>
    <dgm:cxn modelId="{F8745927-072F-4FCD-A746-D6F692D73B51}" srcId="{B4381072-4F7B-4048-9F3D-590BD46F5040}" destId="{A1FD7CF0-DC2F-4DCC-AD86-5F527D479ACC}" srcOrd="10" destOrd="0" parTransId="{4D53D964-DE9C-4B10-A55D-F6944DDBB44D}" sibTransId="{802FB3C4-DE3A-4FA9-A9C8-E49E4EE2DD64}"/>
    <dgm:cxn modelId="{63390F2B-6C66-4EF7-ACDD-43C8F634214C}" type="presOf" srcId="{BC6AF1D7-1731-437D-9058-F9FB700EA842}" destId="{ED7D1E59-2CDB-4FA8-BB51-48105E252431}" srcOrd="0" destOrd="0" presId="urn:microsoft.com/office/officeart/2005/8/layout/radial5"/>
    <dgm:cxn modelId="{DAD49B2B-2A09-4D4D-B77C-A1807F8FF7F0}" type="presOf" srcId="{CC4342B3-CD06-4009-B4AD-A6F581C2B687}" destId="{A9D9F749-49BA-4204-9A8D-C945E9806E7C}" srcOrd="1" destOrd="0" presId="urn:microsoft.com/office/officeart/2005/8/layout/radial5"/>
    <dgm:cxn modelId="{A0D55F2C-FE3A-4619-AFAC-835299538A45}" type="presOf" srcId="{4D53D964-DE9C-4B10-A55D-F6944DDBB44D}" destId="{307DDDE3-1394-4B2A-A5D2-C765951B6B14}" srcOrd="1" destOrd="0" presId="urn:microsoft.com/office/officeart/2005/8/layout/radial5"/>
    <dgm:cxn modelId="{34DC9B2D-C60F-45D3-98CD-F0FB7BBFD282}" type="presOf" srcId="{E005336B-13A4-44A7-88A7-F8E41334380A}" destId="{02366A46-7074-41D9-8125-A1B60B56982C}" srcOrd="1" destOrd="0" presId="urn:microsoft.com/office/officeart/2005/8/layout/radial5"/>
    <dgm:cxn modelId="{3FC54035-D081-4A36-8E34-6FCBF807B1CC}" type="presOf" srcId="{11E0754A-00DE-4BF6-836C-787D1B7B26AF}" destId="{6D5E6E8E-519C-4BB9-91A6-632C6DF59BE5}" srcOrd="0" destOrd="0" presId="urn:microsoft.com/office/officeart/2005/8/layout/radial5"/>
    <dgm:cxn modelId="{253BA837-84B8-431F-809E-D9DB24D0CF93}" type="presOf" srcId="{1B9CF07F-2E0D-42FF-A5B4-32EEFCFED9CB}" destId="{31B1B212-0F82-4B32-A096-FFB137FCC789}" srcOrd="1" destOrd="0" presId="urn:microsoft.com/office/officeart/2005/8/layout/radial5"/>
    <dgm:cxn modelId="{84098D3E-69B1-46BF-B39F-5E0AA9AF97BC}" type="presOf" srcId="{1B9CF07F-2E0D-42FF-A5B4-32EEFCFED9CB}" destId="{CF0C2758-575B-4B80-9D87-32F596051FFE}" srcOrd="0" destOrd="0" presId="urn:microsoft.com/office/officeart/2005/8/layout/radial5"/>
    <dgm:cxn modelId="{47F98340-FA20-4452-AA10-8E095E9C13F9}" srcId="{B4381072-4F7B-4048-9F3D-590BD46F5040}" destId="{E8BB41CC-7CEB-4136-8A6E-8E594C83764D}" srcOrd="0" destOrd="0" parTransId="{CC4342B3-CD06-4009-B4AD-A6F581C2B687}" sibTransId="{323587AD-414B-4ED6-9720-9581B7E8756D}"/>
    <dgm:cxn modelId="{47557960-0C08-41D2-BAAD-21660765581B}" type="presOf" srcId="{AD72D17F-11D7-412D-B869-A965D6BF09D6}" destId="{1183049A-CCA5-4E31-8470-DD547FA4194B}" srcOrd="1" destOrd="0" presId="urn:microsoft.com/office/officeart/2005/8/layout/radial5"/>
    <dgm:cxn modelId="{BCCE3C64-41CD-4CDF-B840-396810F3C2C3}" type="presOf" srcId="{719EA272-33C6-452C-AE12-BC21827BF684}" destId="{A949B5F8-57A3-4F92-A6F9-F254C27242AD}" srcOrd="1" destOrd="0" presId="urn:microsoft.com/office/officeart/2005/8/layout/radial5"/>
    <dgm:cxn modelId="{6547F965-44CD-4C93-AE41-6487F9D08D7C}" srcId="{B4381072-4F7B-4048-9F3D-590BD46F5040}" destId="{190F314C-10E8-4E21-9E61-8030039FD71B}" srcOrd="3" destOrd="0" parTransId="{E005336B-13A4-44A7-88A7-F8E41334380A}" sibTransId="{8944A227-44E1-43F9-BAB1-1061B31899C8}"/>
    <dgm:cxn modelId="{3538846C-FEC3-4572-BC63-D1BFCC5EB83B}" type="presOf" srcId="{C2328C27-7611-4280-877B-5216ABDE6269}" destId="{BEECE0C7-556C-41C4-B9F9-A16330A529D6}" srcOrd="1" destOrd="0" presId="urn:microsoft.com/office/officeart/2005/8/layout/radial5"/>
    <dgm:cxn modelId="{0F106C6D-B14F-4B92-B2F1-6BC21300C843}" type="presOf" srcId="{C2F892C6-998C-494B-842F-3367D49E0065}" destId="{25DF5E1E-E5AF-4F16-AAAC-CF537527130A}" srcOrd="0" destOrd="0" presId="urn:microsoft.com/office/officeart/2005/8/layout/radial5"/>
    <dgm:cxn modelId="{C4C7364F-B733-415A-A515-373DA94E287D}" type="presOf" srcId="{D89F6ACF-A140-4B72-845B-8D9A3F21AFBD}" destId="{AE5EC00C-286D-4C4F-993B-7B05FCDA9012}" srcOrd="0" destOrd="0" presId="urn:microsoft.com/office/officeart/2005/8/layout/radial5"/>
    <dgm:cxn modelId="{C203BA6F-80D1-4590-8482-CBAF97A3F8A5}" type="presOf" srcId="{C03A7394-D2B0-4CCE-A933-76CA35461F48}" destId="{C6082361-2C00-43DC-8CED-2E0FC7DE7738}" srcOrd="0" destOrd="0" presId="urn:microsoft.com/office/officeart/2005/8/layout/radial5"/>
    <dgm:cxn modelId="{7B281451-E9FC-433B-A937-FA1DC112DECA}" srcId="{B4381072-4F7B-4048-9F3D-590BD46F5040}" destId="{10C48587-7C1F-4DED-AAE2-7BC6614DF7B1}" srcOrd="8" destOrd="0" parTransId="{719EA272-33C6-452C-AE12-BC21827BF684}" sibTransId="{BBF8A6AE-8DBD-42ED-9DD7-EBFA66EB3755}"/>
    <dgm:cxn modelId="{28634152-ED88-4E5A-97E5-9FDA418A5AB2}" srcId="{B4381072-4F7B-4048-9F3D-590BD46F5040}" destId="{A635297A-8AD7-4290-8918-A85DBA17FF17}" srcOrd="4" destOrd="0" parTransId="{021949C7-2E5C-49F5-9D65-65F1B872F3F4}" sibTransId="{C762DF5F-A6EB-46B3-8A26-51418D92868F}"/>
    <dgm:cxn modelId="{C5C40178-4200-4EF2-BDE0-F5A4DE8EC84B}" type="presOf" srcId="{719EA272-33C6-452C-AE12-BC21827BF684}" destId="{81248D29-8CBB-42BC-BB1B-6B1CB7975ABA}" srcOrd="0" destOrd="0" presId="urn:microsoft.com/office/officeart/2005/8/layout/radial5"/>
    <dgm:cxn modelId="{41DEE078-D3A3-47B2-AD0A-4E789175F4CE}" type="presOf" srcId="{1FCA482D-C3EC-4101-889E-EED20B15E7FA}" destId="{BCB1D26D-755B-4632-9DEA-9D8067D141B0}" srcOrd="1" destOrd="0" presId="urn:microsoft.com/office/officeart/2005/8/layout/radial5"/>
    <dgm:cxn modelId="{7169F87E-A55B-4056-B487-A2DB2B8E3168}" srcId="{B4381072-4F7B-4048-9F3D-590BD46F5040}" destId="{92DBFF1E-37BA-43D5-A4EF-23269BEB4CD5}" srcOrd="1" destOrd="0" parTransId="{7E1187DC-25BF-4DF3-9E22-D3C6DEA2FBED}" sibTransId="{FBDAEC47-21E1-4322-B01C-A077B59C7085}"/>
    <dgm:cxn modelId="{C1F31C86-9596-43E0-87E4-0E76499BA63B}" type="presOf" srcId="{B4381072-4F7B-4048-9F3D-590BD46F5040}" destId="{00C63490-8B3F-4593-AA3F-4FFB62C83727}" srcOrd="0" destOrd="0" presId="urn:microsoft.com/office/officeart/2005/8/layout/radial5"/>
    <dgm:cxn modelId="{5A357187-5E6B-4CA2-8D02-FCEC7A9C6340}" type="presOf" srcId="{021949C7-2E5C-49F5-9D65-65F1B872F3F4}" destId="{EE9EC58B-4046-433D-A269-2375A85919C0}" srcOrd="0" destOrd="0" presId="urn:microsoft.com/office/officeart/2005/8/layout/radial5"/>
    <dgm:cxn modelId="{8292098F-A1AA-480A-A488-5641FD4D33D9}" type="presOf" srcId="{C2F892C6-998C-494B-842F-3367D49E0065}" destId="{43DF7EBA-F64D-4782-AF0C-8216C9C6886B}" srcOrd="1" destOrd="0" presId="urn:microsoft.com/office/officeart/2005/8/layout/radial5"/>
    <dgm:cxn modelId="{930F0198-574E-4CA2-9DD3-B1F942F584B2}" type="presOf" srcId="{0ADAF806-1E7B-4671-B4A0-A43780066061}" destId="{B039D362-2291-4A01-9D14-662884610FA5}" srcOrd="0" destOrd="0" presId="urn:microsoft.com/office/officeart/2005/8/layout/radial5"/>
    <dgm:cxn modelId="{19E3859D-DDA7-441D-8D4A-26FD15260D5A}" srcId="{B4381072-4F7B-4048-9F3D-590BD46F5040}" destId="{D89F6ACF-A140-4B72-845B-8D9A3F21AFBD}" srcOrd="5" destOrd="0" parTransId="{2F693966-7E6A-46D9-9133-F66EAC4FD2EA}" sibTransId="{E95E8DEE-745B-4453-9D74-FFB9EA92CDE3}"/>
    <dgm:cxn modelId="{DDD0259F-21B7-4242-A710-DA852BBEC3BA}" type="presOf" srcId="{021949C7-2E5C-49F5-9D65-65F1B872F3F4}" destId="{D1006778-72F5-4CF6-BB37-555F17CEB796}" srcOrd="1" destOrd="0" presId="urn:microsoft.com/office/officeart/2005/8/layout/radial5"/>
    <dgm:cxn modelId="{20B8E2A3-578C-4F95-AEDF-E19E3983EC8F}" type="presOf" srcId="{10C48587-7C1F-4DED-AAE2-7BC6614DF7B1}" destId="{49F155A8-84BD-450F-A595-BF6947C80D7F}" srcOrd="0" destOrd="0" presId="urn:microsoft.com/office/officeart/2005/8/layout/radial5"/>
    <dgm:cxn modelId="{B243CBA8-4623-40E6-9FF3-DAF890BBB442}" srcId="{B4381072-4F7B-4048-9F3D-590BD46F5040}" destId="{7CBDF22F-6BAA-4626-A4D5-8C08315A56B9}" srcOrd="9" destOrd="0" parTransId="{1FCA482D-C3EC-4101-889E-EED20B15E7FA}" sibTransId="{98B0DF54-C382-416B-AAE6-8B6DC986F801}"/>
    <dgm:cxn modelId="{885B7DB1-DA6E-4BEF-8503-7B1114B02563}" type="presOf" srcId="{AD72D17F-11D7-412D-B869-A965D6BF09D6}" destId="{79B51166-FD8D-4147-BFE3-05FFF3FD4D41}" srcOrd="0" destOrd="0" presId="urn:microsoft.com/office/officeart/2005/8/layout/radial5"/>
    <dgm:cxn modelId="{923FD5B3-2278-4801-941A-8A02A71BA76D}" type="presOf" srcId="{2F693966-7E6A-46D9-9133-F66EAC4FD2EA}" destId="{4B6EE7C5-503D-45C9-A7FA-D28D7E14A2D7}" srcOrd="1" destOrd="0" presId="urn:microsoft.com/office/officeart/2005/8/layout/radial5"/>
    <dgm:cxn modelId="{7077ECB7-5E67-4351-A224-64A3761F7388}" type="presOf" srcId="{C2328C27-7611-4280-877B-5216ABDE6269}" destId="{2EB5911C-FB36-45FC-940E-C614B9D5D392}" srcOrd="0" destOrd="0" presId="urn:microsoft.com/office/officeart/2005/8/layout/radial5"/>
    <dgm:cxn modelId="{52E286C1-194A-4003-A1D5-051C3D50158B}" type="presOf" srcId="{E8BB41CC-7CEB-4136-8A6E-8E594C83764D}" destId="{FAC32C82-B3C8-436E-B565-B1D855B69D53}" srcOrd="0" destOrd="0" presId="urn:microsoft.com/office/officeart/2005/8/layout/radial5"/>
    <dgm:cxn modelId="{ACD46ECB-9061-437E-AE98-EDADB613CD74}" srcId="{B4381072-4F7B-4048-9F3D-590BD46F5040}" destId="{BC6AF1D7-1731-437D-9058-F9FB700EA842}" srcOrd="11" destOrd="0" parTransId="{C2F892C6-998C-494B-842F-3367D49E0065}" sibTransId="{5811787F-8E83-45C0-AE23-7EDDC83887D6}"/>
    <dgm:cxn modelId="{F5857BD7-D8FC-4EB8-8218-32C4D21B42DC}" type="presOf" srcId="{4D53D964-DE9C-4B10-A55D-F6944DDBB44D}" destId="{B84612A5-E930-499E-AE07-66C2910A3871}" srcOrd="0" destOrd="0" presId="urn:microsoft.com/office/officeart/2005/8/layout/radial5"/>
    <dgm:cxn modelId="{9ADB6AE0-8D4B-41C3-81C2-DD8E6B7851B6}" type="presOf" srcId="{7E1187DC-25BF-4DF3-9E22-D3C6DEA2FBED}" destId="{842176C8-A06F-416F-82F1-E5A5F0072342}" srcOrd="0" destOrd="0" presId="urn:microsoft.com/office/officeart/2005/8/layout/radial5"/>
    <dgm:cxn modelId="{6B4BE4C3-9A58-4D35-AD0F-8563C34CE78E}" type="presParOf" srcId="{B039D362-2291-4A01-9D14-662884610FA5}" destId="{00C63490-8B3F-4593-AA3F-4FFB62C83727}" srcOrd="0" destOrd="0" presId="urn:microsoft.com/office/officeart/2005/8/layout/radial5"/>
    <dgm:cxn modelId="{8F589244-28DB-4094-B647-84C9FE450B8D}" type="presParOf" srcId="{B039D362-2291-4A01-9D14-662884610FA5}" destId="{CA1FC567-84BF-44E7-97C8-D4A8660B1272}" srcOrd="1" destOrd="0" presId="urn:microsoft.com/office/officeart/2005/8/layout/radial5"/>
    <dgm:cxn modelId="{4ABA80BD-8271-4B74-AE69-7AAA0426D558}" type="presParOf" srcId="{CA1FC567-84BF-44E7-97C8-D4A8660B1272}" destId="{A9D9F749-49BA-4204-9A8D-C945E9806E7C}" srcOrd="0" destOrd="0" presId="urn:microsoft.com/office/officeart/2005/8/layout/radial5"/>
    <dgm:cxn modelId="{1FCC00B9-C105-49BA-98A5-AFF0EAA72268}" type="presParOf" srcId="{B039D362-2291-4A01-9D14-662884610FA5}" destId="{FAC32C82-B3C8-436E-B565-B1D855B69D53}" srcOrd="2" destOrd="0" presId="urn:microsoft.com/office/officeart/2005/8/layout/radial5"/>
    <dgm:cxn modelId="{E0DA7DC9-C135-4A95-967F-4158DC1C3714}" type="presParOf" srcId="{B039D362-2291-4A01-9D14-662884610FA5}" destId="{842176C8-A06F-416F-82F1-E5A5F0072342}" srcOrd="3" destOrd="0" presId="urn:microsoft.com/office/officeart/2005/8/layout/radial5"/>
    <dgm:cxn modelId="{77F1D45F-C362-4BF8-A345-FD8D7F9F671F}" type="presParOf" srcId="{842176C8-A06F-416F-82F1-E5A5F0072342}" destId="{4966F2C7-420E-462E-AEA5-E6986D1BFBA8}" srcOrd="0" destOrd="0" presId="urn:microsoft.com/office/officeart/2005/8/layout/radial5"/>
    <dgm:cxn modelId="{DD430B47-8B5A-42EE-8DB8-A5A15F094625}" type="presParOf" srcId="{B039D362-2291-4A01-9D14-662884610FA5}" destId="{DBCAE044-5AE1-4169-B786-0783DAC6B067}" srcOrd="4" destOrd="0" presId="urn:microsoft.com/office/officeart/2005/8/layout/radial5"/>
    <dgm:cxn modelId="{34D024DD-6793-4444-9722-2B2EBD3ECCBD}" type="presParOf" srcId="{B039D362-2291-4A01-9D14-662884610FA5}" destId="{2EB5911C-FB36-45FC-940E-C614B9D5D392}" srcOrd="5" destOrd="0" presId="urn:microsoft.com/office/officeart/2005/8/layout/radial5"/>
    <dgm:cxn modelId="{B7CE4F11-90D2-47E1-A3A8-9A037C6D062F}" type="presParOf" srcId="{2EB5911C-FB36-45FC-940E-C614B9D5D392}" destId="{BEECE0C7-556C-41C4-B9F9-A16330A529D6}" srcOrd="0" destOrd="0" presId="urn:microsoft.com/office/officeart/2005/8/layout/radial5"/>
    <dgm:cxn modelId="{119A4554-D874-4CA3-9517-C0F580061252}" type="presParOf" srcId="{B039D362-2291-4A01-9D14-662884610FA5}" destId="{6D5E6E8E-519C-4BB9-91A6-632C6DF59BE5}" srcOrd="6" destOrd="0" presId="urn:microsoft.com/office/officeart/2005/8/layout/radial5"/>
    <dgm:cxn modelId="{23B4B629-FA78-449D-9E06-29BA60331DA7}" type="presParOf" srcId="{B039D362-2291-4A01-9D14-662884610FA5}" destId="{326A1DF4-B3A5-4D0E-A7AB-4F5C1482462A}" srcOrd="7" destOrd="0" presId="urn:microsoft.com/office/officeart/2005/8/layout/radial5"/>
    <dgm:cxn modelId="{DE97DC65-CF4B-4B99-852D-5F7C8ADD1F2C}" type="presParOf" srcId="{326A1DF4-B3A5-4D0E-A7AB-4F5C1482462A}" destId="{02366A46-7074-41D9-8125-A1B60B56982C}" srcOrd="0" destOrd="0" presId="urn:microsoft.com/office/officeart/2005/8/layout/radial5"/>
    <dgm:cxn modelId="{CE00E93D-2FF6-40BE-AAAC-59A68C40CB24}" type="presParOf" srcId="{B039D362-2291-4A01-9D14-662884610FA5}" destId="{020FE1AB-D3BB-48EE-BF8A-A973216D5ECD}" srcOrd="8" destOrd="0" presId="urn:microsoft.com/office/officeart/2005/8/layout/radial5"/>
    <dgm:cxn modelId="{C335F29C-E943-42F8-8CFF-E988AC9FF0E9}" type="presParOf" srcId="{B039D362-2291-4A01-9D14-662884610FA5}" destId="{EE9EC58B-4046-433D-A269-2375A85919C0}" srcOrd="9" destOrd="0" presId="urn:microsoft.com/office/officeart/2005/8/layout/radial5"/>
    <dgm:cxn modelId="{CA067EA8-33FD-490C-A521-6174252A6E4A}" type="presParOf" srcId="{EE9EC58B-4046-433D-A269-2375A85919C0}" destId="{D1006778-72F5-4CF6-BB37-555F17CEB796}" srcOrd="0" destOrd="0" presId="urn:microsoft.com/office/officeart/2005/8/layout/radial5"/>
    <dgm:cxn modelId="{8962C632-C12E-4EFD-8795-B45A29F397D8}" type="presParOf" srcId="{B039D362-2291-4A01-9D14-662884610FA5}" destId="{18429244-A83E-4B7D-9035-C7472689B19A}" srcOrd="10" destOrd="0" presId="urn:microsoft.com/office/officeart/2005/8/layout/radial5"/>
    <dgm:cxn modelId="{703A63FD-5FEA-42B8-A34F-7B6F0B22A288}" type="presParOf" srcId="{B039D362-2291-4A01-9D14-662884610FA5}" destId="{AB4D9DDE-8BD3-4E4C-B4C3-8F675AE342E7}" srcOrd="11" destOrd="0" presId="urn:microsoft.com/office/officeart/2005/8/layout/radial5"/>
    <dgm:cxn modelId="{22D641EB-AC44-4116-8A21-A2FF080B5F60}" type="presParOf" srcId="{AB4D9DDE-8BD3-4E4C-B4C3-8F675AE342E7}" destId="{4B6EE7C5-503D-45C9-A7FA-D28D7E14A2D7}" srcOrd="0" destOrd="0" presId="urn:microsoft.com/office/officeart/2005/8/layout/radial5"/>
    <dgm:cxn modelId="{CA1BA12E-FF71-47A4-A855-9E7AE771967A}" type="presParOf" srcId="{B039D362-2291-4A01-9D14-662884610FA5}" destId="{AE5EC00C-286D-4C4F-993B-7B05FCDA9012}" srcOrd="12" destOrd="0" presId="urn:microsoft.com/office/officeart/2005/8/layout/radial5"/>
    <dgm:cxn modelId="{8B34B249-E56E-4010-8ACD-6CE9587D19C6}" type="presParOf" srcId="{B039D362-2291-4A01-9D14-662884610FA5}" destId="{CF0C2758-575B-4B80-9D87-32F596051FFE}" srcOrd="13" destOrd="0" presId="urn:microsoft.com/office/officeart/2005/8/layout/radial5"/>
    <dgm:cxn modelId="{BCB05114-91CE-4A9F-B8C7-876161A66C8B}" type="presParOf" srcId="{CF0C2758-575B-4B80-9D87-32F596051FFE}" destId="{31B1B212-0F82-4B32-A096-FFB137FCC789}" srcOrd="0" destOrd="0" presId="urn:microsoft.com/office/officeart/2005/8/layout/radial5"/>
    <dgm:cxn modelId="{C4322873-A6AE-44E8-B224-DD4A7A8A5D5A}" type="presParOf" srcId="{B039D362-2291-4A01-9D14-662884610FA5}" destId="{41760846-947D-4E34-BF89-D9CBA234331A}" srcOrd="14" destOrd="0" presId="urn:microsoft.com/office/officeart/2005/8/layout/radial5"/>
    <dgm:cxn modelId="{919F2C14-CAD7-436F-AD6C-128500661816}" type="presParOf" srcId="{B039D362-2291-4A01-9D14-662884610FA5}" destId="{79B51166-FD8D-4147-BFE3-05FFF3FD4D41}" srcOrd="15" destOrd="0" presId="urn:microsoft.com/office/officeart/2005/8/layout/radial5"/>
    <dgm:cxn modelId="{6B2F5131-1319-4E8B-833F-1219CA647DCC}" type="presParOf" srcId="{79B51166-FD8D-4147-BFE3-05FFF3FD4D41}" destId="{1183049A-CCA5-4E31-8470-DD547FA4194B}" srcOrd="0" destOrd="0" presId="urn:microsoft.com/office/officeart/2005/8/layout/radial5"/>
    <dgm:cxn modelId="{C36EA50F-D30B-4707-9DD3-16C801129786}" type="presParOf" srcId="{B039D362-2291-4A01-9D14-662884610FA5}" destId="{C6082361-2C00-43DC-8CED-2E0FC7DE7738}" srcOrd="16" destOrd="0" presId="urn:microsoft.com/office/officeart/2005/8/layout/radial5"/>
    <dgm:cxn modelId="{B70A0264-9BE2-49DF-9A35-66E3CE442393}" type="presParOf" srcId="{B039D362-2291-4A01-9D14-662884610FA5}" destId="{81248D29-8CBB-42BC-BB1B-6B1CB7975ABA}" srcOrd="17" destOrd="0" presId="urn:microsoft.com/office/officeart/2005/8/layout/radial5"/>
    <dgm:cxn modelId="{4BCA5695-1EC8-450D-8B95-880E3C0E9C23}" type="presParOf" srcId="{81248D29-8CBB-42BC-BB1B-6B1CB7975ABA}" destId="{A949B5F8-57A3-4F92-A6F9-F254C27242AD}" srcOrd="0" destOrd="0" presId="urn:microsoft.com/office/officeart/2005/8/layout/radial5"/>
    <dgm:cxn modelId="{971FEA1A-CE37-4734-B4FE-BED5A87439FD}" type="presParOf" srcId="{B039D362-2291-4A01-9D14-662884610FA5}" destId="{49F155A8-84BD-450F-A595-BF6947C80D7F}" srcOrd="18" destOrd="0" presId="urn:microsoft.com/office/officeart/2005/8/layout/radial5"/>
    <dgm:cxn modelId="{A5A48230-E25A-432D-B64A-C090B07661B7}" type="presParOf" srcId="{B039D362-2291-4A01-9D14-662884610FA5}" destId="{7F41CD38-A05A-47B7-9B2D-B3B8F4C9A3A8}" srcOrd="19" destOrd="0" presId="urn:microsoft.com/office/officeart/2005/8/layout/radial5"/>
    <dgm:cxn modelId="{5087FB43-2C77-4946-84AE-BCD3C80B3476}" type="presParOf" srcId="{7F41CD38-A05A-47B7-9B2D-B3B8F4C9A3A8}" destId="{BCB1D26D-755B-4632-9DEA-9D8067D141B0}" srcOrd="0" destOrd="0" presId="urn:microsoft.com/office/officeart/2005/8/layout/radial5"/>
    <dgm:cxn modelId="{C7375F1A-3ACB-4F25-BA5F-F9D726BDBA6D}" type="presParOf" srcId="{B039D362-2291-4A01-9D14-662884610FA5}" destId="{7832E3F2-6F58-4939-89E4-C2F61D141512}" srcOrd="20" destOrd="0" presId="urn:microsoft.com/office/officeart/2005/8/layout/radial5"/>
    <dgm:cxn modelId="{A1C1C85C-8D64-4EF1-A74B-E10BD3D2470F}" type="presParOf" srcId="{B039D362-2291-4A01-9D14-662884610FA5}" destId="{B84612A5-E930-499E-AE07-66C2910A3871}" srcOrd="21" destOrd="0" presId="urn:microsoft.com/office/officeart/2005/8/layout/radial5"/>
    <dgm:cxn modelId="{2A1F7BD6-20F1-4817-8462-C2125394C32C}" type="presParOf" srcId="{B84612A5-E930-499E-AE07-66C2910A3871}" destId="{307DDDE3-1394-4B2A-A5D2-C765951B6B14}" srcOrd="0" destOrd="0" presId="urn:microsoft.com/office/officeart/2005/8/layout/radial5"/>
    <dgm:cxn modelId="{76589497-8315-4E5B-AE71-7D4AC63121CB}" type="presParOf" srcId="{B039D362-2291-4A01-9D14-662884610FA5}" destId="{97BBE8D3-E957-462B-A2E0-C58899733CCF}" srcOrd="22" destOrd="0" presId="urn:microsoft.com/office/officeart/2005/8/layout/radial5"/>
    <dgm:cxn modelId="{F86631B9-1E06-4EBA-A0F0-F921E30CF892}" type="presParOf" srcId="{B039D362-2291-4A01-9D14-662884610FA5}" destId="{25DF5E1E-E5AF-4F16-AAAC-CF537527130A}" srcOrd="23" destOrd="0" presId="urn:microsoft.com/office/officeart/2005/8/layout/radial5"/>
    <dgm:cxn modelId="{38E3AE7D-FB4D-4DEF-A01E-491CA33141A0}" type="presParOf" srcId="{25DF5E1E-E5AF-4F16-AAAC-CF537527130A}" destId="{43DF7EBA-F64D-4782-AF0C-8216C9C6886B}" srcOrd="0" destOrd="0" presId="urn:microsoft.com/office/officeart/2005/8/layout/radial5"/>
    <dgm:cxn modelId="{478B572D-F215-401D-8129-66051FDF0D0D}" type="presParOf" srcId="{B039D362-2291-4A01-9D14-662884610FA5}" destId="{ED7D1E59-2CDB-4FA8-BB51-48105E252431}" srcOrd="2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712EE4-3DDA-4415-B92C-4708FE84E43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MX"/>
        </a:p>
      </dgm:t>
    </dgm:pt>
    <dgm:pt modelId="{8FD428D1-913F-4BA8-9FD6-963EE723E83D}" type="pres">
      <dgm:prSet presAssocID="{B9712EE4-3DDA-4415-B92C-4708FE84E434}" presName="Name0" presStyleCnt="0">
        <dgm:presLayoutVars>
          <dgm:dir/>
          <dgm:resizeHandles val="exact"/>
        </dgm:presLayoutVars>
      </dgm:prSet>
      <dgm:spPr/>
    </dgm:pt>
  </dgm:ptLst>
  <dgm:cxnLst>
    <dgm:cxn modelId="{3D67CF57-BFBB-47B3-9529-967A84EBE34A}" type="presOf" srcId="{B9712EE4-3DDA-4415-B92C-4708FE84E434}" destId="{8FD428D1-913F-4BA8-9FD6-963EE723E83D}"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61E719-5B00-4F5B-A971-99881ADB2D96}" type="doc">
      <dgm:prSet loTypeId="urn:microsoft.com/office/officeart/2005/8/layout/hProcess3" loCatId="process" qsTypeId="urn:microsoft.com/office/officeart/2005/8/quickstyle/simple1" qsCatId="simple" csTypeId="urn:microsoft.com/office/officeart/2005/8/colors/accent1_2" csCatId="accent1" phldr="1"/>
      <dgm:spPr/>
    </dgm:pt>
    <dgm:pt modelId="{9E40F079-56CD-4139-85A4-5D2C664B24A0}">
      <dgm:prSet phldrT="[Text]" custT="1"/>
      <dgm:spPr/>
      <dgm:t>
        <a:bodyPr/>
        <a:lstStyle/>
        <a:p>
          <a:pPr marL="0" lvl="0" defTabSz="800100">
            <a:lnSpc>
              <a:spcPct val="90000"/>
            </a:lnSpc>
            <a:spcBef>
              <a:spcPct val="0"/>
            </a:spcBef>
            <a:spcAft>
              <a:spcPct val="35000"/>
            </a:spcAft>
            <a:buNone/>
          </a:pPr>
          <a:r>
            <a:rPr lang="es-MX" sz="1600" dirty="0"/>
            <a:t>Habilidades del siglo XXI:</a:t>
          </a:r>
        </a:p>
        <a:p>
          <a:pPr marL="0" marR="0" lvl="0" indent="0" defTabSz="914400" eaLnBrk="1" fontAlgn="auto" latinLnBrk="0" hangingPunct="1">
            <a:lnSpc>
              <a:spcPct val="100000"/>
            </a:lnSpc>
            <a:spcBef>
              <a:spcPts val="0"/>
            </a:spcBef>
            <a:spcAft>
              <a:spcPts val="0"/>
            </a:spcAft>
            <a:buClrTx/>
            <a:buSzTx/>
            <a:buFontTx/>
            <a:buNone/>
            <a:tabLst/>
            <a:defRPr/>
          </a:pPr>
          <a:r>
            <a:rPr lang="es-MX" sz="1600" dirty="0"/>
            <a:t>Escritura, Comunicación, </a:t>
          </a:r>
          <a:r>
            <a:rPr lang="es-MX" sz="1200" dirty="0"/>
            <a:t>interpersonal</a:t>
          </a:r>
          <a:r>
            <a:rPr lang="es-MX" sz="1600" dirty="0"/>
            <a:t> y </a:t>
          </a:r>
          <a:r>
            <a:rPr lang="es-MX" sz="1800" dirty="0"/>
            <a:t>Alfabetización</a:t>
          </a:r>
          <a:r>
            <a:rPr lang="es-MX" sz="1600" dirty="0"/>
            <a:t> informativa </a:t>
          </a:r>
        </a:p>
        <a:p>
          <a:pPr marL="0" marR="0" lvl="0" indent="0" defTabSz="914400" eaLnBrk="1" fontAlgn="auto" latinLnBrk="0" hangingPunct="1">
            <a:lnSpc>
              <a:spcPct val="100000"/>
            </a:lnSpc>
            <a:spcBef>
              <a:spcPts val="0"/>
            </a:spcBef>
            <a:spcAft>
              <a:spcPts val="0"/>
            </a:spcAft>
            <a:buClrTx/>
            <a:buSzTx/>
            <a:buFontTx/>
            <a:buNone/>
            <a:tabLst/>
            <a:defRPr/>
          </a:pPr>
          <a:r>
            <a:rPr lang="es-MX" sz="1200" dirty="0">
              <a:latin typeface="Cambria" panose="02040503050406030204" pitchFamily="18" charset="0"/>
              <a:cs typeface="Arial" panose="020B0604020202020204" pitchFamily="34" charset="0"/>
            </a:rPr>
            <a:t>(Campbell y </a:t>
          </a:r>
          <a:r>
            <a:rPr lang="es-MX" sz="1200" dirty="0" err="1">
              <a:latin typeface="Cambria" panose="02040503050406030204" pitchFamily="18" charset="0"/>
              <a:cs typeface="Arial" panose="020B0604020202020204" pitchFamily="34" charset="0"/>
            </a:rPr>
            <a:t>Kresyman</a:t>
          </a:r>
          <a:r>
            <a:rPr lang="es-MX" sz="1200" dirty="0">
              <a:latin typeface="Cambria" panose="02040503050406030204" pitchFamily="18" charset="0"/>
              <a:cs typeface="Arial" panose="020B0604020202020204" pitchFamily="34" charset="0"/>
            </a:rPr>
            <a:t>, 2015)</a:t>
          </a:r>
        </a:p>
        <a:p>
          <a:pPr marL="0" lvl="0" defTabSz="800100">
            <a:lnSpc>
              <a:spcPct val="90000"/>
            </a:lnSpc>
            <a:spcBef>
              <a:spcPct val="0"/>
            </a:spcBef>
            <a:spcAft>
              <a:spcPct val="35000"/>
            </a:spcAft>
            <a:buNone/>
          </a:pPr>
          <a:endParaRPr lang="es-MX" sz="1600" dirty="0"/>
        </a:p>
        <a:p>
          <a:pPr marL="0" lvl="0" defTabSz="800100">
            <a:lnSpc>
              <a:spcPct val="90000"/>
            </a:lnSpc>
            <a:spcBef>
              <a:spcPct val="0"/>
            </a:spcBef>
            <a:spcAft>
              <a:spcPct val="35000"/>
            </a:spcAft>
            <a:buNone/>
          </a:pPr>
          <a:endParaRPr lang="es-MX" sz="1600" dirty="0"/>
        </a:p>
      </dgm:t>
    </dgm:pt>
    <dgm:pt modelId="{FD6F7687-10FD-4839-88C0-9A1E35B8581E}" type="parTrans" cxnId="{BC3FB132-24F0-461F-A40E-1C112A57A74F}">
      <dgm:prSet/>
      <dgm:spPr/>
      <dgm:t>
        <a:bodyPr/>
        <a:lstStyle/>
        <a:p>
          <a:endParaRPr lang="es-MX"/>
        </a:p>
      </dgm:t>
    </dgm:pt>
    <dgm:pt modelId="{C2E1D6F3-F151-4B4F-B199-73E5902DA1E9}" type="sibTrans" cxnId="{BC3FB132-24F0-461F-A40E-1C112A57A74F}">
      <dgm:prSet/>
      <dgm:spPr/>
      <dgm:t>
        <a:bodyPr/>
        <a:lstStyle/>
        <a:p>
          <a:endParaRPr lang="es-MX"/>
        </a:p>
      </dgm:t>
    </dgm:pt>
    <dgm:pt modelId="{C3E46A75-0ECA-4146-B479-82A271181D01}">
      <dgm:prSet phldrT="[Text]"/>
      <dgm:spPr/>
      <dgm:t>
        <a:bodyPr/>
        <a:lstStyle/>
        <a:p>
          <a:endParaRPr lang="es-MX" dirty="0"/>
        </a:p>
      </dgm:t>
    </dgm:pt>
    <dgm:pt modelId="{52CB65C8-C404-4740-A699-CB55FBE12B22}" type="parTrans" cxnId="{AD8C991F-996A-4DEE-8904-BD53B9EF1172}">
      <dgm:prSet/>
      <dgm:spPr/>
      <dgm:t>
        <a:bodyPr/>
        <a:lstStyle/>
        <a:p>
          <a:endParaRPr lang="es-MX"/>
        </a:p>
      </dgm:t>
    </dgm:pt>
    <dgm:pt modelId="{0E703B4D-6155-4E89-BB02-F656723EE79A}" type="sibTrans" cxnId="{AD8C991F-996A-4DEE-8904-BD53B9EF1172}">
      <dgm:prSet/>
      <dgm:spPr/>
      <dgm:t>
        <a:bodyPr/>
        <a:lstStyle/>
        <a:p>
          <a:endParaRPr lang="es-MX"/>
        </a:p>
      </dgm:t>
    </dgm:pt>
    <dgm:pt modelId="{D0165907-226E-48AA-B4AF-9EB1A258C179}">
      <dgm:prSet phldrT="[Text]"/>
      <dgm:spPr/>
      <dgm:t>
        <a:bodyPr/>
        <a:lstStyle/>
        <a:p>
          <a:endParaRPr lang="es-MX" dirty="0"/>
        </a:p>
      </dgm:t>
    </dgm:pt>
    <dgm:pt modelId="{A91746C0-3CD8-44BE-A916-5FA0E0AF677C}" type="parTrans" cxnId="{79B6403E-A26F-494D-A6F1-BCAA0300F055}">
      <dgm:prSet/>
      <dgm:spPr/>
      <dgm:t>
        <a:bodyPr/>
        <a:lstStyle/>
        <a:p>
          <a:endParaRPr lang="es-MX"/>
        </a:p>
      </dgm:t>
    </dgm:pt>
    <dgm:pt modelId="{C689CA70-FACE-490D-AF42-46CC8B7C56D0}" type="sibTrans" cxnId="{79B6403E-A26F-494D-A6F1-BCAA0300F055}">
      <dgm:prSet/>
      <dgm:spPr/>
      <dgm:t>
        <a:bodyPr/>
        <a:lstStyle/>
        <a:p>
          <a:endParaRPr lang="es-MX"/>
        </a:p>
      </dgm:t>
    </dgm:pt>
    <dgm:pt modelId="{4392B7E7-4307-4330-B0D5-B9CDA1E1180D}" type="pres">
      <dgm:prSet presAssocID="{DB61E719-5B00-4F5B-A971-99881ADB2D96}" presName="Name0" presStyleCnt="0">
        <dgm:presLayoutVars>
          <dgm:dir/>
          <dgm:animLvl val="lvl"/>
          <dgm:resizeHandles val="exact"/>
        </dgm:presLayoutVars>
      </dgm:prSet>
      <dgm:spPr/>
    </dgm:pt>
    <dgm:pt modelId="{8179E841-5B6E-41D9-916B-D3A7B3C4F28C}" type="pres">
      <dgm:prSet presAssocID="{DB61E719-5B00-4F5B-A971-99881ADB2D96}" presName="dummy" presStyleCnt="0"/>
      <dgm:spPr/>
    </dgm:pt>
    <dgm:pt modelId="{A07A0189-C85A-4353-AEFF-F2A11E09B460}" type="pres">
      <dgm:prSet presAssocID="{DB61E719-5B00-4F5B-A971-99881ADB2D96}" presName="linH" presStyleCnt="0"/>
      <dgm:spPr/>
    </dgm:pt>
    <dgm:pt modelId="{07A96DB7-EDAD-440A-B232-34695D4EA4AE}" type="pres">
      <dgm:prSet presAssocID="{DB61E719-5B00-4F5B-A971-99881ADB2D96}" presName="padding1" presStyleCnt="0"/>
      <dgm:spPr/>
    </dgm:pt>
    <dgm:pt modelId="{15A3BA44-8196-42C5-A6BD-75A48FE86ECE}" type="pres">
      <dgm:prSet presAssocID="{9E40F079-56CD-4139-85A4-5D2C664B24A0}" presName="linV" presStyleCnt="0"/>
      <dgm:spPr/>
    </dgm:pt>
    <dgm:pt modelId="{BD86CE71-1811-43C4-AA9A-06BFB511035F}" type="pres">
      <dgm:prSet presAssocID="{9E40F079-56CD-4139-85A4-5D2C664B24A0}" presName="spVertical1" presStyleCnt="0"/>
      <dgm:spPr/>
    </dgm:pt>
    <dgm:pt modelId="{80969F08-C845-4368-9E12-BA2613493ADC}" type="pres">
      <dgm:prSet presAssocID="{9E40F079-56CD-4139-85A4-5D2C664B24A0}" presName="parTx" presStyleLbl="revTx" presStyleIdx="0" presStyleCnt="3" custScaleY="51653" custLinFactY="7630" custLinFactNeighborX="-34308" custLinFactNeighborY="100000">
        <dgm:presLayoutVars>
          <dgm:chMax val="0"/>
          <dgm:chPref val="0"/>
          <dgm:bulletEnabled val="1"/>
        </dgm:presLayoutVars>
      </dgm:prSet>
      <dgm:spPr/>
    </dgm:pt>
    <dgm:pt modelId="{A50CB999-5F37-4489-BAC1-22B1EE2D8983}" type="pres">
      <dgm:prSet presAssocID="{9E40F079-56CD-4139-85A4-5D2C664B24A0}" presName="spVertical2" presStyleCnt="0"/>
      <dgm:spPr/>
    </dgm:pt>
    <dgm:pt modelId="{C61F551D-02ED-4F45-9B49-2E97A081ED92}" type="pres">
      <dgm:prSet presAssocID="{9E40F079-56CD-4139-85A4-5D2C664B24A0}" presName="spVertical3" presStyleCnt="0"/>
      <dgm:spPr/>
    </dgm:pt>
    <dgm:pt modelId="{1AB44B19-5451-46DB-B399-A2201F432A2F}" type="pres">
      <dgm:prSet presAssocID="{C2E1D6F3-F151-4B4F-B199-73E5902DA1E9}" presName="space" presStyleCnt="0"/>
      <dgm:spPr/>
    </dgm:pt>
    <dgm:pt modelId="{B9803B44-D91D-4827-BE16-7EA457205BBB}" type="pres">
      <dgm:prSet presAssocID="{C3E46A75-0ECA-4146-B479-82A271181D01}" presName="linV" presStyleCnt="0"/>
      <dgm:spPr/>
    </dgm:pt>
    <dgm:pt modelId="{0F792B75-861D-4B43-A314-4DD48ADF28C7}" type="pres">
      <dgm:prSet presAssocID="{C3E46A75-0ECA-4146-B479-82A271181D01}" presName="spVertical1" presStyleCnt="0"/>
      <dgm:spPr/>
    </dgm:pt>
    <dgm:pt modelId="{DE99433B-46A1-480E-9971-DF91DC9629A0}" type="pres">
      <dgm:prSet presAssocID="{C3E46A75-0ECA-4146-B479-82A271181D01}" presName="parTx" presStyleLbl="revTx" presStyleIdx="1" presStyleCnt="3">
        <dgm:presLayoutVars>
          <dgm:chMax val="0"/>
          <dgm:chPref val="0"/>
          <dgm:bulletEnabled val="1"/>
        </dgm:presLayoutVars>
      </dgm:prSet>
      <dgm:spPr/>
    </dgm:pt>
    <dgm:pt modelId="{62368F66-91F7-46F3-8FB2-D05AC1C7A386}" type="pres">
      <dgm:prSet presAssocID="{C3E46A75-0ECA-4146-B479-82A271181D01}" presName="spVertical2" presStyleCnt="0"/>
      <dgm:spPr/>
    </dgm:pt>
    <dgm:pt modelId="{D1BE3A1F-A891-44E9-BF05-24997F9D1D25}" type="pres">
      <dgm:prSet presAssocID="{C3E46A75-0ECA-4146-B479-82A271181D01}" presName="spVertical3" presStyleCnt="0"/>
      <dgm:spPr/>
    </dgm:pt>
    <dgm:pt modelId="{CA7BB4B2-DD7B-4E4F-B169-7A7B7A76B19E}" type="pres">
      <dgm:prSet presAssocID="{0E703B4D-6155-4E89-BB02-F656723EE79A}" presName="space" presStyleCnt="0"/>
      <dgm:spPr/>
    </dgm:pt>
    <dgm:pt modelId="{39B6B1F1-1269-4FDC-89CB-37925948D7DD}" type="pres">
      <dgm:prSet presAssocID="{D0165907-226E-48AA-B4AF-9EB1A258C179}" presName="linV" presStyleCnt="0"/>
      <dgm:spPr/>
    </dgm:pt>
    <dgm:pt modelId="{0E91C1F7-370D-47AE-B4F9-34B00E262347}" type="pres">
      <dgm:prSet presAssocID="{D0165907-226E-48AA-B4AF-9EB1A258C179}" presName="spVertical1" presStyleCnt="0"/>
      <dgm:spPr/>
    </dgm:pt>
    <dgm:pt modelId="{E6F3C701-94D7-4C77-ADDE-009631BE535B}" type="pres">
      <dgm:prSet presAssocID="{D0165907-226E-48AA-B4AF-9EB1A258C179}" presName="parTx" presStyleLbl="revTx" presStyleIdx="2" presStyleCnt="3">
        <dgm:presLayoutVars>
          <dgm:chMax val="0"/>
          <dgm:chPref val="0"/>
          <dgm:bulletEnabled val="1"/>
        </dgm:presLayoutVars>
      </dgm:prSet>
      <dgm:spPr/>
    </dgm:pt>
    <dgm:pt modelId="{39C50924-5924-49EB-BA88-13EA0038B2D4}" type="pres">
      <dgm:prSet presAssocID="{D0165907-226E-48AA-B4AF-9EB1A258C179}" presName="spVertical2" presStyleCnt="0"/>
      <dgm:spPr/>
    </dgm:pt>
    <dgm:pt modelId="{24FC9240-1385-4C9A-8948-CDF24981CC47}" type="pres">
      <dgm:prSet presAssocID="{D0165907-226E-48AA-B4AF-9EB1A258C179}" presName="spVertical3" presStyleCnt="0"/>
      <dgm:spPr/>
    </dgm:pt>
    <dgm:pt modelId="{FAADCFA7-3A1B-4821-9C01-6D3781A75974}" type="pres">
      <dgm:prSet presAssocID="{DB61E719-5B00-4F5B-A971-99881ADB2D96}" presName="padding2" presStyleCnt="0"/>
      <dgm:spPr/>
    </dgm:pt>
    <dgm:pt modelId="{C6649F27-E469-4DC0-AF31-472F6A9E690A}" type="pres">
      <dgm:prSet presAssocID="{DB61E719-5B00-4F5B-A971-99881ADB2D96}" presName="negArrow" presStyleCnt="0"/>
      <dgm:spPr/>
    </dgm:pt>
    <dgm:pt modelId="{C97D3F55-9134-4647-B844-1A3469A9A312}" type="pres">
      <dgm:prSet presAssocID="{DB61E719-5B00-4F5B-A971-99881ADB2D96}" presName="backgroundArrow" presStyleLbl="node1" presStyleIdx="0" presStyleCnt="1" custScaleY="185673" custLinFactNeighborX="49" custLinFactNeighborY="555"/>
      <dgm:spPr>
        <a:solidFill>
          <a:srgbClr val="FFFF00"/>
        </a:solidFill>
      </dgm:spPr>
    </dgm:pt>
  </dgm:ptLst>
  <dgm:cxnLst>
    <dgm:cxn modelId="{1F4B6601-BF7F-4B93-A42F-B2C40BB33717}" type="presOf" srcId="{9E40F079-56CD-4139-85A4-5D2C664B24A0}" destId="{80969F08-C845-4368-9E12-BA2613493ADC}" srcOrd="0" destOrd="0" presId="urn:microsoft.com/office/officeart/2005/8/layout/hProcess3"/>
    <dgm:cxn modelId="{B0572305-9396-45A0-86BE-9200894089E9}" type="presOf" srcId="{C3E46A75-0ECA-4146-B479-82A271181D01}" destId="{DE99433B-46A1-480E-9971-DF91DC9629A0}" srcOrd="0" destOrd="0" presId="urn:microsoft.com/office/officeart/2005/8/layout/hProcess3"/>
    <dgm:cxn modelId="{AD8C991F-996A-4DEE-8904-BD53B9EF1172}" srcId="{DB61E719-5B00-4F5B-A971-99881ADB2D96}" destId="{C3E46A75-0ECA-4146-B479-82A271181D01}" srcOrd="1" destOrd="0" parTransId="{52CB65C8-C404-4740-A699-CB55FBE12B22}" sibTransId="{0E703B4D-6155-4E89-BB02-F656723EE79A}"/>
    <dgm:cxn modelId="{BC3FB132-24F0-461F-A40E-1C112A57A74F}" srcId="{DB61E719-5B00-4F5B-A971-99881ADB2D96}" destId="{9E40F079-56CD-4139-85A4-5D2C664B24A0}" srcOrd="0" destOrd="0" parTransId="{FD6F7687-10FD-4839-88C0-9A1E35B8581E}" sibTransId="{C2E1D6F3-F151-4B4F-B199-73E5902DA1E9}"/>
    <dgm:cxn modelId="{79B6403E-A26F-494D-A6F1-BCAA0300F055}" srcId="{DB61E719-5B00-4F5B-A971-99881ADB2D96}" destId="{D0165907-226E-48AA-B4AF-9EB1A258C179}" srcOrd="2" destOrd="0" parTransId="{A91746C0-3CD8-44BE-A916-5FA0E0AF677C}" sibTransId="{C689CA70-FACE-490D-AF42-46CC8B7C56D0}"/>
    <dgm:cxn modelId="{1F53427C-EF27-479F-A8EE-92AFC70F2CB2}" type="presOf" srcId="{D0165907-226E-48AA-B4AF-9EB1A258C179}" destId="{E6F3C701-94D7-4C77-ADDE-009631BE535B}" srcOrd="0" destOrd="0" presId="urn:microsoft.com/office/officeart/2005/8/layout/hProcess3"/>
    <dgm:cxn modelId="{FAC5DFF6-0BC3-49A0-ADA5-9FF58702E5B3}" type="presOf" srcId="{DB61E719-5B00-4F5B-A971-99881ADB2D96}" destId="{4392B7E7-4307-4330-B0D5-B9CDA1E1180D}" srcOrd="0" destOrd="0" presId="urn:microsoft.com/office/officeart/2005/8/layout/hProcess3"/>
    <dgm:cxn modelId="{C30AFF14-BBDE-4F3B-AABD-1D4FD7EF1585}" type="presParOf" srcId="{4392B7E7-4307-4330-B0D5-B9CDA1E1180D}" destId="{8179E841-5B6E-41D9-916B-D3A7B3C4F28C}" srcOrd="0" destOrd="0" presId="urn:microsoft.com/office/officeart/2005/8/layout/hProcess3"/>
    <dgm:cxn modelId="{FEBE2BF1-ACD0-4D9C-A87E-605F000DB9FC}" type="presParOf" srcId="{4392B7E7-4307-4330-B0D5-B9CDA1E1180D}" destId="{A07A0189-C85A-4353-AEFF-F2A11E09B460}" srcOrd="1" destOrd="0" presId="urn:microsoft.com/office/officeart/2005/8/layout/hProcess3"/>
    <dgm:cxn modelId="{B65A0F4F-3A48-4210-826A-C4FCC3C66F91}" type="presParOf" srcId="{A07A0189-C85A-4353-AEFF-F2A11E09B460}" destId="{07A96DB7-EDAD-440A-B232-34695D4EA4AE}" srcOrd="0" destOrd="0" presId="urn:microsoft.com/office/officeart/2005/8/layout/hProcess3"/>
    <dgm:cxn modelId="{566952B7-8097-44A9-95AC-E079C76C997E}" type="presParOf" srcId="{A07A0189-C85A-4353-AEFF-F2A11E09B460}" destId="{15A3BA44-8196-42C5-A6BD-75A48FE86ECE}" srcOrd="1" destOrd="0" presId="urn:microsoft.com/office/officeart/2005/8/layout/hProcess3"/>
    <dgm:cxn modelId="{E93AF189-0468-4DE7-92A6-F4E3CAD45B60}" type="presParOf" srcId="{15A3BA44-8196-42C5-A6BD-75A48FE86ECE}" destId="{BD86CE71-1811-43C4-AA9A-06BFB511035F}" srcOrd="0" destOrd="0" presId="urn:microsoft.com/office/officeart/2005/8/layout/hProcess3"/>
    <dgm:cxn modelId="{EB6265A8-EF85-4543-9AD6-29D435FCB6EE}" type="presParOf" srcId="{15A3BA44-8196-42C5-A6BD-75A48FE86ECE}" destId="{80969F08-C845-4368-9E12-BA2613493ADC}" srcOrd="1" destOrd="0" presId="urn:microsoft.com/office/officeart/2005/8/layout/hProcess3"/>
    <dgm:cxn modelId="{B8D25D4A-B8A2-4F30-A254-E21D0F008C55}" type="presParOf" srcId="{15A3BA44-8196-42C5-A6BD-75A48FE86ECE}" destId="{A50CB999-5F37-4489-BAC1-22B1EE2D8983}" srcOrd="2" destOrd="0" presId="urn:microsoft.com/office/officeart/2005/8/layout/hProcess3"/>
    <dgm:cxn modelId="{78D00883-8EA8-42A5-B8EE-A02C040FF1A0}" type="presParOf" srcId="{15A3BA44-8196-42C5-A6BD-75A48FE86ECE}" destId="{C61F551D-02ED-4F45-9B49-2E97A081ED92}" srcOrd="3" destOrd="0" presId="urn:microsoft.com/office/officeart/2005/8/layout/hProcess3"/>
    <dgm:cxn modelId="{25480ADF-A1A0-4BFB-B7C9-ECCFE241B89F}" type="presParOf" srcId="{A07A0189-C85A-4353-AEFF-F2A11E09B460}" destId="{1AB44B19-5451-46DB-B399-A2201F432A2F}" srcOrd="2" destOrd="0" presId="urn:microsoft.com/office/officeart/2005/8/layout/hProcess3"/>
    <dgm:cxn modelId="{32B88DB3-4981-4DA4-98BE-609C034E75B9}" type="presParOf" srcId="{A07A0189-C85A-4353-AEFF-F2A11E09B460}" destId="{B9803B44-D91D-4827-BE16-7EA457205BBB}" srcOrd="3" destOrd="0" presId="urn:microsoft.com/office/officeart/2005/8/layout/hProcess3"/>
    <dgm:cxn modelId="{B709EDDA-B681-42F0-A657-C3853284BF63}" type="presParOf" srcId="{B9803B44-D91D-4827-BE16-7EA457205BBB}" destId="{0F792B75-861D-4B43-A314-4DD48ADF28C7}" srcOrd="0" destOrd="0" presId="urn:microsoft.com/office/officeart/2005/8/layout/hProcess3"/>
    <dgm:cxn modelId="{FFB460DF-AE40-4E8F-BC2C-F69E12F0E2A7}" type="presParOf" srcId="{B9803B44-D91D-4827-BE16-7EA457205BBB}" destId="{DE99433B-46A1-480E-9971-DF91DC9629A0}" srcOrd="1" destOrd="0" presId="urn:microsoft.com/office/officeart/2005/8/layout/hProcess3"/>
    <dgm:cxn modelId="{C8CCD9F6-34DF-49F0-B994-06B60BF03673}" type="presParOf" srcId="{B9803B44-D91D-4827-BE16-7EA457205BBB}" destId="{62368F66-91F7-46F3-8FB2-D05AC1C7A386}" srcOrd="2" destOrd="0" presId="urn:microsoft.com/office/officeart/2005/8/layout/hProcess3"/>
    <dgm:cxn modelId="{8966A08A-416A-48A9-8AB5-9FA2D1492831}" type="presParOf" srcId="{B9803B44-D91D-4827-BE16-7EA457205BBB}" destId="{D1BE3A1F-A891-44E9-BF05-24997F9D1D25}" srcOrd="3" destOrd="0" presId="urn:microsoft.com/office/officeart/2005/8/layout/hProcess3"/>
    <dgm:cxn modelId="{CA25981A-36E5-439B-86C7-F8D45FC3C571}" type="presParOf" srcId="{A07A0189-C85A-4353-AEFF-F2A11E09B460}" destId="{CA7BB4B2-DD7B-4E4F-B169-7A7B7A76B19E}" srcOrd="4" destOrd="0" presId="urn:microsoft.com/office/officeart/2005/8/layout/hProcess3"/>
    <dgm:cxn modelId="{BA84CE84-9639-4B87-A407-D3A06A14C13F}" type="presParOf" srcId="{A07A0189-C85A-4353-AEFF-F2A11E09B460}" destId="{39B6B1F1-1269-4FDC-89CB-37925948D7DD}" srcOrd="5" destOrd="0" presId="urn:microsoft.com/office/officeart/2005/8/layout/hProcess3"/>
    <dgm:cxn modelId="{9B100816-6FDA-469F-AA6B-155BA50DEF14}" type="presParOf" srcId="{39B6B1F1-1269-4FDC-89CB-37925948D7DD}" destId="{0E91C1F7-370D-47AE-B4F9-34B00E262347}" srcOrd="0" destOrd="0" presId="urn:microsoft.com/office/officeart/2005/8/layout/hProcess3"/>
    <dgm:cxn modelId="{07495891-2DE4-4E3A-970A-39483D99D57F}" type="presParOf" srcId="{39B6B1F1-1269-4FDC-89CB-37925948D7DD}" destId="{E6F3C701-94D7-4C77-ADDE-009631BE535B}" srcOrd="1" destOrd="0" presId="urn:microsoft.com/office/officeart/2005/8/layout/hProcess3"/>
    <dgm:cxn modelId="{92CE4F72-23F0-46F7-A60D-3A3BBB1EA0CC}" type="presParOf" srcId="{39B6B1F1-1269-4FDC-89CB-37925948D7DD}" destId="{39C50924-5924-49EB-BA88-13EA0038B2D4}" srcOrd="2" destOrd="0" presId="urn:microsoft.com/office/officeart/2005/8/layout/hProcess3"/>
    <dgm:cxn modelId="{96946B1C-EF33-491E-A378-95A05A55B703}" type="presParOf" srcId="{39B6B1F1-1269-4FDC-89CB-37925948D7DD}" destId="{24FC9240-1385-4C9A-8948-CDF24981CC47}" srcOrd="3" destOrd="0" presId="urn:microsoft.com/office/officeart/2005/8/layout/hProcess3"/>
    <dgm:cxn modelId="{D5A16FF0-4E27-45BD-9007-D71DF7E58176}" type="presParOf" srcId="{A07A0189-C85A-4353-AEFF-F2A11E09B460}" destId="{FAADCFA7-3A1B-4821-9C01-6D3781A75974}" srcOrd="6" destOrd="0" presId="urn:microsoft.com/office/officeart/2005/8/layout/hProcess3"/>
    <dgm:cxn modelId="{CA372EE9-ECD2-4579-B7F6-DA99AFBCB6E9}" type="presParOf" srcId="{A07A0189-C85A-4353-AEFF-F2A11E09B460}" destId="{C6649F27-E469-4DC0-AF31-472F6A9E690A}" srcOrd="7" destOrd="0" presId="urn:microsoft.com/office/officeart/2005/8/layout/hProcess3"/>
    <dgm:cxn modelId="{48774D59-A766-4021-A9F9-8D9176D219C1}" type="presParOf" srcId="{A07A0189-C85A-4353-AEFF-F2A11E09B460}" destId="{C97D3F55-9134-4647-B844-1A3469A9A312}" srcOrd="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6DAA1F-7100-4F38-8A02-2FC032D51B03}"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s-MX"/>
        </a:p>
      </dgm:t>
    </dgm:pt>
    <dgm:pt modelId="{DB5BAF49-8BC4-43ED-B694-0787A32C96DE}">
      <dgm:prSet phldrT="[Text]" custT="1"/>
      <dgm:spPr>
        <a:solidFill>
          <a:srgbClr val="FF0066"/>
        </a:solidFill>
      </dgm:spPr>
      <dgm:t>
        <a:bodyPr/>
        <a:lstStyle/>
        <a:p>
          <a:r>
            <a:rPr lang="es-MX" sz="2400" b="1" dirty="0"/>
            <a:t>OBJETIVOS</a:t>
          </a:r>
        </a:p>
      </dgm:t>
    </dgm:pt>
    <dgm:pt modelId="{E9AFFC2B-9906-40AD-9F31-962E0FE4DC8C}" type="parTrans" cxnId="{6CB3A0AA-EC63-4897-ADA6-1FD5C65D3457}">
      <dgm:prSet/>
      <dgm:spPr/>
      <dgm:t>
        <a:bodyPr/>
        <a:lstStyle/>
        <a:p>
          <a:endParaRPr lang="es-MX"/>
        </a:p>
      </dgm:t>
    </dgm:pt>
    <dgm:pt modelId="{A430D90B-1ED0-4BDE-B9C2-BC7A086C4877}" type="sibTrans" cxnId="{6CB3A0AA-EC63-4897-ADA6-1FD5C65D3457}">
      <dgm:prSet/>
      <dgm:spPr/>
      <dgm:t>
        <a:bodyPr/>
        <a:lstStyle/>
        <a:p>
          <a:endParaRPr lang="es-MX"/>
        </a:p>
      </dgm:t>
    </dgm:pt>
    <dgm:pt modelId="{D848A770-7AC3-4915-9D0F-4994FA1CA52C}">
      <dgm:prSet phldrT="[Text]"/>
      <dgm:spPr>
        <a:solidFill>
          <a:schemeClr val="accent5">
            <a:lumMod val="60000"/>
            <a:lumOff val="40000"/>
          </a:schemeClr>
        </a:solidFill>
      </dgm:spPr>
      <dgm:t>
        <a:bodyPr/>
        <a:lstStyle/>
        <a:p>
          <a:r>
            <a:rPr lang="es-MX" dirty="0">
              <a:solidFill>
                <a:schemeClr val="tx1"/>
              </a:solidFill>
            </a:rPr>
            <a:t>* DIAGNÓSTICO</a:t>
          </a:r>
        </a:p>
        <a:p>
          <a:r>
            <a:rPr lang="es-MX" dirty="0">
              <a:solidFill>
                <a:schemeClr val="tx1"/>
              </a:solidFill>
            </a:rPr>
            <a:t>Se diseñaron tres instrumentos</a:t>
          </a:r>
        </a:p>
      </dgm:t>
    </dgm:pt>
    <dgm:pt modelId="{8475F884-EACA-4D62-89E5-DA068270FAFF}" type="parTrans" cxnId="{985CECAC-6D02-471C-B903-3785470564B3}">
      <dgm:prSet/>
      <dgm:spPr/>
      <dgm:t>
        <a:bodyPr/>
        <a:lstStyle/>
        <a:p>
          <a:endParaRPr lang="es-MX"/>
        </a:p>
      </dgm:t>
    </dgm:pt>
    <dgm:pt modelId="{0E884A54-EDA0-43D8-87B7-E7A5B91F03A5}" type="sibTrans" cxnId="{985CECAC-6D02-471C-B903-3785470564B3}">
      <dgm:prSet/>
      <dgm:spPr/>
      <dgm:t>
        <a:bodyPr/>
        <a:lstStyle/>
        <a:p>
          <a:endParaRPr lang="es-MX"/>
        </a:p>
      </dgm:t>
    </dgm:pt>
    <dgm:pt modelId="{F710EE31-E655-4461-AAA2-7E1F0B0DEE49}">
      <dgm:prSet phldrT="[Text]" custT="1"/>
      <dgm:spPr>
        <a:solidFill>
          <a:schemeClr val="bg1">
            <a:lumMod val="85000"/>
          </a:schemeClr>
        </a:solidFill>
      </dgm:spPr>
      <dgm:t>
        <a:bodyPr/>
        <a:lstStyle/>
        <a:p>
          <a:r>
            <a:rPr lang="es-MX" sz="1600" dirty="0">
              <a:solidFill>
                <a:schemeClr val="tx1"/>
              </a:solidFill>
            </a:rPr>
            <a:t>Planeación de estrategias para el desarrollo de las HPHI</a:t>
          </a:r>
        </a:p>
      </dgm:t>
    </dgm:pt>
    <dgm:pt modelId="{673CE66E-FF41-471D-8276-C4EF78AABA7D}" type="parTrans" cxnId="{5044709F-CF4D-46DC-8DA5-0A71C31EA1BF}">
      <dgm:prSet/>
      <dgm:spPr/>
      <dgm:t>
        <a:bodyPr/>
        <a:lstStyle/>
        <a:p>
          <a:endParaRPr lang="es-MX"/>
        </a:p>
      </dgm:t>
    </dgm:pt>
    <dgm:pt modelId="{E1604EC8-0C29-4662-B635-20BEC6488891}" type="sibTrans" cxnId="{5044709F-CF4D-46DC-8DA5-0A71C31EA1BF}">
      <dgm:prSet/>
      <dgm:spPr/>
      <dgm:t>
        <a:bodyPr/>
        <a:lstStyle/>
        <a:p>
          <a:endParaRPr lang="es-MX"/>
        </a:p>
      </dgm:t>
    </dgm:pt>
    <dgm:pt modelId="{F6CD8749-663C-49FA-A55D-0BC37F3BC1D0}">
      <dgm:prSet phldrT="[Text]" custT="1"/>
      <dgm:spPr>
        <a:solidFill>
          <a:srgbClr val="92D050"/>
        </a:solidFill>
      </dgm:spPr>
      <dgm:t>
        <a:bodyPr/>
        <a:lstStyle/>
        <a:p>
          <a:r>
            <a:rPr lang="es-MX" sz="1400" dirty="0">
              <a:solidFill>
                <a:schemeClr val="tx1"/>
              </a:solidFill>
            </a:rPr>
            <a:t>Intervención educativa de las </a:t>
          </a:r>
          <a:r>
            <a:rPr lang="es-MX" sz="1800" dirty="0">
              <a:solidFill>
                <a:schemeClr val="tx1"/>
              </a:solidFill>
            </a:rPr>
            <a:t>estrategias</a:t>
          </a:r>
          <a:r>
            <a:rPr lang="es-MX" sz="1400" dirty="0">
              <a:solidFill>
                <a:schemeClr val="tx1"/>
              </a:solidFill>
            </a:rPr>
            <a:t> planeadas</a:t>
          </a:r>
        </a:p>
      </dgm:t>
    </dgm:pt>
    <dgm:pt modelId="{5DD11B66-F40F-4F27-9696-FA4F80CF4EE4}" type="parTrans" cxnId="{636BBF4C-034A-4402-A8E9-9753EAA5A018}">
      <dgm:prSet/>
      <dgm:spPr/>
      <dgm:t>
        <a:bodyPr/>
        <a:lstStyle/>
        <a:p>
          <a:endParaRPr lang="es-MX"/>
        </a:p>
      </dgm:t>
    </dgm:pt>
    <dgm:pt modelId="{CB3AD53A-4FE9-4EBB-A438-F78EE6538782}" type="sibTrans" cxnId="{636BBF4C-034A-4402-A8E9-9753EAA5A018}">
      <dgm:prSet/>
      <dgm:spPr/>
      <dgm:t>
        <a:bodyPr/>
        <a:lstStyle/>
        <a:p>
          <a:endParaRPr lang="es-MX"/>
        </a:p>
      </dgm:t>
    </dgm:pt>
    <dgm:pt modelId="{82539C1C-BF06-44C7-8594-A1D94606876E}">
      <dgm:prSet phldrT="[Text]" custT="1"/>
      <dgm:spPr>
        <a:solidFill>
          <a:schemeClr val="accent2">
            <a:lumMod val="40000"/>
            <a:lumOff val="60000"/>
          </a:schemeClr>
        </a:solidFill>
      </dgm:spPr>
      <dgm:t>
        <a:bodyPr/>
        <a:lstStyle/>
        <a:p>
          <a:r>
            <a:rPr lang="es-MX" sz="1200" dirty="0">
              <a:solidFill>
                <a:schemeClr val="tx1"/>
              </a:solidFill>
            </a:rPr>
            <a:t>Las observaciones de las estrategias aplicadas</a:t>
          </a:r>
        </a:p>
      </dgm:t>
    </dgm:pt>
    <dgm:pt modelId="{4D1C014E-431B-4448-8E03-798A985B2941}" type="parTrans" cxnId="{72C3C566-614F-4863-98DF-CC9AC3154F38}">
      <dgm:prSet/>
      <dgm:spPr/>
      <dgm:t>
        <a:bodyPr/>
        <a:lstStyle/>
        <a:p>
          <a:endParaRPr lang="es-MX"/>
        </a:p>
      </dgm:t>
    </dgm:pt>
    <dgm:pt modelId="{968E9377-119E-4354-97BE-75BA07B9E13A}" type="sibTrans" cxnId="{72C3C566-614F-4863-98DF-CC9AC3154F38}">
      <dgm:prSet/>
      <dgm:spPr/>
      <dgm:t>
        <a:bodyPr/>
        <a:lstStyle/>
        <a:p>
          <a:endParaRPr lang="es-MX"/>
        </a:p>
      </dgm:t>
    </dgm:pt>
    <dgm:pt modelId="{1A098C55-8315-4ABB-B90D-13331C653F5B}">
      <dgm:prSet phldrT="[Text]"/>
      <dgm:spPr>
        <a:solidFill>
          <a:srgbClr val="92D050"/>
        </a:solidFill>
      </dgm:spPr>
      <dgm:t>
        <a:bodyPr/>
        <a:lstStyle/>
        <a:p>
          <a:r>
            <a:rPr lang="es-MX" dirty="0">
              <a:solidFill>
                <a:schemeClr val="tx1"/>
              </a:solidFill>
            </a:rPr>
            <a:t>Análisis de las intervenciones</a:t>
          </a:r>
        </a:p>
      </dgm:t>
    </dgm:pt>
    <dgm:pt modelId="{448D1AD7-D419-43C8-8BEF-344C411EC5A5}" type="parTrans" cxnId="{A9F803E8-EFEA-4393-98E4-864A9EC7737A}">
      <dgm:prSet/>
      <dgm:spPr/>
      <dgm:t>
        <a:bodyPr/>
        <a:lstStyle/>
        <a:p>
          <a:endParaRPr lang="es-MX"/>
        </a:p>
      </dgm:t>
    </dgm:pt>
    <dgm:pt modelId="{16CE3A2B-E40A-499C-AE77-27DC3283A0C7}" type="sibTrans" cxnId="{A9F803E8-EFEA-4393-98E4-864A9EC7737A}">
      <dgm:prSet/>
      <dgm:spPr/>
      <dgm:t>
        <a:bodyPr/>
        <a:lstStyle/>
        <a:p>
          <a:endParaRPr lang="es-MX"/>
        </a:p>
      </dgm:t>
    </dgm:pt>
    <dgm:pt modelId="{8C17169E-6788-424B-B2B9-DC1359B55DAA}">
      <dgm:prSet phldrT="[Text]"/>
      <dgm:spPr>
        <a:solidFill>
          <a:srgbClr val="FFFF00"/>
        </a:solidFill>
      </dgm:spPr>
      <dgm:t>
        <a:bodyPr/>
        <a:lstStyle/>
        <a:p>
          <a:r>
            <a:rPr lang="es-MX" dirty="0">
              <a:solidFill>
                <a:schemeClr val="tx1"/>
              </a:solidFill>
            </a:rPr>
            <a:t>Discusiones y conclusiones</a:t>
          </a:r>
        </a:p>
      </dgm:t>
    </dgm:pt>
    <dgm:pt modelId="{68862DF8-1D7E-44FC-BE1E-06125C1CD9B4}" type="parTrans" cxnId="{D1D7AB1D-C98B-4B26-81BB-6F672BC88AC6}">
      <dgm:prSet/>
      <dgm:spPr/>
      <dgm:t>
        <a:bodyPr/>
        <a:lstStyle/>
        <a:p>
          <a:endParaRPr lang="es-MX"/>
        </a:p>
      </dgm:t>
    </dgm:pt>
    <dgm:pt modelId="{CD8E178F-4340-4862-A6C6-8242EA58DDFB}" type="sibTrans" cxnId="{D1D7AB1D-C98B-4B26-81BB-6F672BC88AC6}">
      <dgm:prSet/>
      <dgm:spPr/>
      <dgm:t>
        <a:bodyPr/>
        <a:lstStyle/>
        <a:p>
          <a:endParaRPr lang="es-MX"/>
        </a:p>
      </dgm:t>
    </dgm:pt>
    <dgm:pt modelId="{EC2EA44C-8058-4DC3-971C-9052CB0A5AC2}">
      <dgm:prSet/>
      <dgm:spPr/>
      <dgm:t>
        <a:bodyPr/>
        <a:lstStyle/>
        <a:p>
          <a:endParaRPr lang="es-MX"/>
        </a:p>
      </dgm:t>
    </dgm:pt>
    <dgm:pt modelId="{43D43DB3-90D7-43D5-814B-7D5CAA477AEA}" type="parTrans" cxnId="{5BB5B326-996D-4874-BA47-6DAB2CB4D7A9}">
      <dgm:prSet/>
      <dgm:spPr/>
      <dgm:t>
        <a:bodyPr/>
        <a:lstStyle/>
        <a:p>
          <a:endParaRPr lang="es-MX"/>
        </a:p>
      </dgm:t>
    </dgm:pt>
    <dgm:pt modelId="{D645D924-9236-40AB-87D8-06BE186EA4CF}" type="sibTrans" cxnId="{5BB5B326-996D-4874-BA47-6DAB2CB4D7A9}">
      <dgm:prSet/>
      <dgm:spPr/>
      <dgm:t>
        <a:bodyPr/>
        <a:lstStyle/>
        <a:p>
          <a:endParaRPr lang="es-MX"/>
        </a:p>
      </dgm:t>
    </dgm:pt>
    <dgm:pt modelId="{3D7D69D3-EAA5-4036-B226-A25E6F988515}" type="pres">
      <dgm:prSet presAssocID="{D16DAA1F-7100-4F38-8A02-2FC032D51B03}" presName="Name0" presStyleCnt="0">
        <dgm:presLayoutVars>
          <dgm:chMax val="1"/>
          <dgm:chPref val="1"/>
          <dgm:dir/>
          <dgm:animOne val="branch"/>
          <dgm:animLvl val="lvl"/>
        </dgm:presLayoutVars>
      </dgm:prSet>
      <dgm:spPr/>
    </dgm:pt>
    <dgm:pt modelId="{D8A61B61-2C07-482A-A150-237BCDEC285A}" type="pres">
      <dgm:prSet presAssocID="{DB5BAF49-8BC4-43ED-B694-0787A32C96DE}" presName="Parent" presStyleLbl="node0" presStyleIdx="0" presStyleCnt="1" custLinFactX="-42284" custLinFactNeighborX="-100000" custLinFactNeighborY="97146">
        <dgm:presLayoutVars>
          <dgm:chMax val="6"/>
          <dgm:chPref val="6"/>
        </dgm:presLayoutVars>
      </dgm:prSet>
      <dgm:spPr/>
    </dgm:pt>
    <dgm:pt modelId="{D70C9CC0-64FD-4B0A-86B1-0691583B5E52}" type="pres">
      <dgm:prSet presAssocID="{D848A770-7AC3-4915-9D0F-4994FA1CA52C}" presName="Accent1" presStyleCnt="0"/>
      <dgm:spPr/>
    </dgm:pt>
    <dgm:pt modelId="{59732C3E-501C-4EB7-A79F-856D35C2B50B}" type="pres">
      <dgm:prSet presAssocID="{D848A770-7AC3-4915-9D0F-4994FA1CA52C}" presName="Accent" presStyleLbl="bgShp" presStyleIdx="0" presStyleCnt="6"/>
      <dgm:spPr/>
    </dgm:pt>
    <dgm:pt modelId="{8CE80FA2-0F79-40E0-9457-4C6119207DF3}" type="pres">
      <dgm:prSet presAssocID="{D848A770-7AC3-4915-9D0F-4994FA1CA52C}" presName="Child1" presStyleLbl="node1" presStyleIdx="0" presStyleCnt="6" custLinFactX="-56442" custLinFactY="4500" custLinFactNeighborX="-100000" custLinFactNeighborY="100000">
        <dgm:presLayoutVars>
          <dgm:chMax val="0"/>
          <dgm:chPref val="0"/>
          <dgm:bulletEnabled val="1"/>
        </dgm:presLayoutVars>
      </dgm:prSet>
      <dgm:spPr/>
    </dgm:pt>
    <dgm:pt modelId="{2EC77853-1C93-46E8-B69D-DE1313617BDE}" type="pres">
      <dgm:prSet presAssocID="{F710EE31-E655-4461-AAA2-7E1F0B0DEE49}" presName="Accent2" presStyleCnt="0"/>
      <dgm:spPr/>
    </dgm:pt>
    <dgm:pt modelId="{0C589CEC-7C24-4457-8E8D-56F0A8D1298B}" type="pres">
      <dgm:prSet presAssocID="{F710EE31-E655-4461-AAA2-7E1F0B0DEE49}" presName="Accent" presStyleLbl="bgShp" presStyleIdx="1" presStyleCnt="6" custLinFactX="-78386" custLinFactNeighborX="-100000" custLinFactNeighborY="-45867"/>
      <dgm:spPr/>
    </dgm:pt>
    <dgm:pt modelId="{0CB55A77-FEA1-4B5A-BF5A-4D7C0EA06A19}" type="pres">
      <dgm:prSet presAssocID="{F710EE31-E655-4461-AAA2-7E1F0B0DEE49}" presName="Child2" presStyleLbl="node1" presStyleIdx="1" presStyleCnt="6" custLinFactX="-76861" custLinFactNeighborX="-100000" custLinFactNeighborY="-46021">
        <dgm:presLayoutVars>
          <dgm:chMax val="0"/>
          <dgm:chPref val="0"/>
          <dgm:bulletEnabled val="1"/>
        </dgm:presLayoutVars>
      </dgm:prSet>
      <dgm:spPr/>
    </dgm:pt>
    <dgm:pt modelId="{2BC3512F-4981-4BDD-BDEC-C9EA96F336AB}" type="pres">
      <dgm:prSet presAssocID="{F6CD8749-663C-49FA-A55D-0BC37F3BC1D0}" presName="Accent3" presStyleCnt="0"/>
      <dgm:spPr/>
    </dgm:pt>
    <dgm:pt modelId="{8A930844-D9D4-4223-8E14-A839932FD52E}" type="pres">
      <dgm:prSet presAssocID="{F6CD8749-663C-49FA-A55D-0BC37F3BC1D0}" presName="Accent" presStyleLbl="bgShp" presStyleIdx="2" presStyleCnt="6" custLinFactY="-85304" custLinFactNeighborX="-26874" custLinFactNeighborY="-100000"/>
      <dgm:spPr/>
    </dgm:pt>
    <dgm:pt modelId="{EFD159FA-3F82-4541-BA62-5BAA272CC2E3}" type="pres">
      <dgm:prSet presAssocID="{F6CD8749-663C-49FA-A55D-0BC37F3BC1D0}" presName="Child3" presStyleLbl="node1" presStyleIdx="2" presStyleCnt="6" custLinFactY="-77922" custLinFactNeighborX="-59648" custLinFactNeighborY="-100000">
        <dgm:presLayoutVars>
          <dgm:chMax val="0"/>
          <dgm:chPref val="0"/>
          <dgm:bulletEnabled val="1"/>
        </dgm:presLayoutVars>
      </dgm:prSet>
      <dgm:spPr/>
    </dgm:pt>
    <dgm:pt modelId="{15C171D6-D1C7-4E43-AFE3-B00A04A5E11C}" type="pres">
      <dgm:prSet presAssocID="{82539C1C-BF06-44C7-8594-A1D94606876E}" presName="Accent4" presStyleCnt="0"/>
      <dgm:spPr/>
    </dgm:pt>
    <dgm:pt modelId="{506A5E80-AD98-482F-802C-F13178771415}" type="pres">
      <dgm:prSet presAssocID="{82539C1C-BF06-44C7-8594-A1D94606876E}" presName="Accent" presStyleLbl="bgShp" presStyleIdx="3" presStyleCnt="6" custLinFactY="-200000" custLinFactNeighborX="65392" custLinFactNeighborY="-277022"/>
      <dgm:spPr/>
    </dgm:pt>
    <dgm:pt modelId="{75B7F889-36A6-4DC8-BE14-671E9105A7AB}" type="pres">
      <dgm:prSet presAssocID="{82539C1C-BF06-44C7-8594-A1D94606876E}" presName="Child4" presStyleLbl="node1" presStyleIdx="3" presStyleCnt="6" custLinFactX="1895" custLinFactY="-100000" custLinFactNeighborX="100000" custLinFactNeighborY="-100075">
        <dgm:presLayoutVars>
          <dgm:chMax val="0"/>
          <dgm:chPref val="0"/>
          <dgm:bulletEnabled val="1"/>
        </dgm:presLayoutVars>
      </dgm:prSet>
      <dgm:spPr/>
    </dgm:pt>
    <dgm:pt modelId="{48AAFC3F-5D0D-4D4E-82C2-F4BABD6DB599}" type="pres">
      <dgm:prSet presAssocID="{1A098C55-8315-4ABB-B90D-13331C653F5B}" presName="Accent5" presStyleCnt="0"/>
      <dgm:spPr/>
    </dgm:pt>
    <dgm:pt modelId="{BE8DEDEC-19E8-4C58-A693-0DC2B610C6FD}" type="pres">
      <dgm:prSet presAssocID="{1A098C55-8315-4ABB-B90D-13331C653F5B}" presName="Accent" presStyleLbl="bgShp" presStyleIdx="4" presStyleCnt="6" custLinFactX="200000" custLinFactY="-100000" custLinFactNeighborX="273323" custLinFactNeighborY="-197650"/>
      <dgm:spPr/>
    </dgm:pt>
    <dgm:pt modelId="{9B73BC1A-6DBE-4AA0-9DB2-EE04EF6070F0}" type="pres">
      <dgm:prSet presAssocID="{1A098C55-8315-4ABB-B90D-13331C653F5B}" presName="Child5" presStyleLbl="node1" presStyleIdx="4" presStyleCnt="6" custLinFactX="100000" custLinFactNeighborX="137466" custLinFactNeighborY="-68013">
        <dgm:presLayoutVars>
          <dgm:chMax val="0"/>
          <dgm:chPref val="0"/>
          <dgm:bulletEnabled val="1"/>
        </dgm:presLayoutVars>
      </dgm:prSet>
      <dgm:spPr/>
    </dgm:pt>
    <dgm:pt modelId="{1960F3A4-970F-42B4-9749-E5BE8479C93D}" type="pres">
      <dgm:prSet presAssocID="{8C17169E-6788-424B-B2B9-DC1359B55DAA}" presName="Accent6" presStyleCnt="0"/>
      <dgm:spPr/>
    </dgm:pt>
    <dgm:pt modelId="{2D891541-DA90-46FD-A0D1-CEF22FF34C23}" type="pres">
      <dgm:prSet presAssocID="{8C17169E-6788-424B-B2B9-DC1359B55DAA}" presName="Accent" presStyleLbl="bgShp" presStyleIdx="5" presStyleCnt="6" custLinFactNeighborX="-47425" custLinFactNeighborY="-14678"/>
      <dgm:spPr/>
    </dgm:pt>
    <dgm:pt modelId="{EBC88A75-B32F-4AD3-8AE6-136CDC8036A4}" type="pres">
      <dgm:prSet presAssocID="{8C17169E-6788-424B-B2B9-DC1359B55DAA}" presName="Child6" presStyleLbl="node1" presStyleIdx="5" presStyleCnt="6" custLinFactX="100000" custLinFactY="100000" custLinFactNeighborX="138469" custLinFactNeighborY="100239">
        <dgm:presLayoutVars>
          <dgm:chMax val="0"/>
          <dgm:chPref val="0"/>
          <dgm:bulletEnabled val="1"/>
        </dgm:presLayoutVars>
      </dgm:prSet>
      <dgm:spPr/>
    </dgm:pt>
  </dgm:ptLst>
  <dgm:cxnLst>
    <dgm:cxn modelId="{73C19001-C9BC-454C-BC1E-BE02D8F333DE}" type="presOf" srcId="{8C17169E-6788-424B-B2B9-DC1359B55DAA}" destId="{EBC88A75-B32F-4AD3-8AE6-136CDC8036A4}" srcOrd="0" destOrd="0" presId="urn:microsoft.com/office/officeart/2011/layout/HexagonRadial"/>
    <dgm:cxn modelId="{D1D7AB1D-C98B-4B26-81BB-6F672BC88AC6}" srcId="{DB5BAF49-8BC4-43ED-B694-0787A32C96DE}" destId="{8C17169E-6788-424B-B2B9-DC1359B55DAA}" srcOrd="5" destOrd="0" parTransId="{68862DF8-1D7E-44FC-BE1E-06125C1CD9B4}" sibTransId="{CD8E178F-4340-4862-A6C6-8242EA58DDFB}"/>
    <dgm:cxn modelId="{5BB5B326-996D-4874-BA47-6DAB2CB4D7A9}" srcId="{D16DAA1F-7100-4F38-8A02-2FC032D51B03}" destId="{EC2EA44C-8058-4DC3-971C-9052CB0A5AC2}" srcOrd="1" destOrd="0" parTransId="{43D43DB3-90D7-43D5-814B-7D5CAA477AEA}" sibTransId="{D645D924-9236-40AB-87D8-06BE186EA4CF}"/>
    <dgm:cxn modelId="{E4AC4B42-458E-49B3-8EBF-2195B7F69A43}" type="presOf" srcId="{D16DAA1F-7100-4F38-8A02-2FC032D51B03}" destId="{3D7D69D3-EAA5-4036-B226-A25E6F988515}" srcOrd="0" destOrd="0" presId="urn:microsoft.com/office/officeart/2011/layout/HexagonRadial"/>
    <dgm:cxn modelId="{72C3C566-614F-4863-98DF-CC9AC3154F38}" srcId="{DB5BAF49-8BC4-43ED-B694-0787A32C96DE}" destId="{82539C1C-BF06-44C7-8594-A1D94606876E}" srcOrd="3" destOrd="0" parTransId="{4D1C014E-431B-4448-8E03-798A985B2941}" sibTransId="{968E9377-119E-4354-97BE-75BA07B9E13A}"/>
    <dgm:cxn modelId="{71D14247-60C2-455C-A339-72879EF6F979}" type="presOf" srcId="{82539C1C-BF06-44C7-8594-A1D94606876E}" destId="{75B7F889-36A6-4DC8-BE14-671E9105A7AB}" srcOrd="0" destOrd="0" presId="urn:microsoft.com/office/officeart/2011/layout/HexagonRadial"/>
    <dgm:cxn modelId="{636BBF4C-034A-4402-A8E9-9753EAA5A018}" srcId="{DB5BAF49-8BC4-43ED-B694-0787A32C96DE}" destId="{F6CD8749-663C-49FA-A55D-0BC37F3BC1D0}" srcOrd="2" destOrd="0" parTransId="{5DD11B66-F40F-4F27-9696-FA4F80CF4EE4}" sibTransId="{CB3AD53A-4FE9-4EBB-A438-F78EE6538782}"/>
    <dgm:cxn modelId="{70E8F74F-E602-43ED-A3DD-197F2570B45C}" type="presOf" srcId="{F710EE31-E655-4461-AAA2-7E1F0B0DEE49}" destId="{0CB55A77-FEA1-4B5A-BF5A-4D7C0EA06A19}" srcOrd="0" destOrd="0" presId="urn:microsoft.com/office/officeart/2011/layout/HexagonRadial"/>
    <dgm:cxn modelId="{08A99978-E564-4BD0-8E1E-DFAB76D20489}" type="presOf" srcId="{F6CD8749-663C-49FA-A55D-0BC37F3BC1D0}" destId="{EFD159FA-3F82-4541-BA62-5BAA272CC2E3}" srcOrd="0" destOrd="0" presId="urn:microsoft.com/office/officeart/2011/layout/HexagonRadial"/>
    <dgm:cxn modelId="{5044709F-CF4D-46DC-8DA5-0A71C31EA1BF}" srcId="{DB5BAF49-8BC4-43ED-B694-0787A32C96DE}" destId="{F710EE31-E655-4461-AAA2-7E1F0B0DEE49}" srcOrd="1" destOrd="0" parTransId="{673CE66E-FF41-471D-8276-C4EF78AABA7D}" sibTransId="{E1604EC8-0C29-4662-B635-20BEC6488891}"/>
    <dgm:cxn modelId="{0C2A09A2-B726-40BF-B77E-411A4EE025E1}" type="presOf" srcId="{D848A770-7AC3-4915-9D0F-4994FA1CA52C}" destId="{8CE80FA2-0F79-40E0-9457-4C6119207DF3}" srcOrd="0" destOrd="0" presId="urn:microsoft.com/office/officeart/2011/layout/HexagonRadial"/>
    <dgm:cxn modelId="{8A018AA2-BD3F-4346-AB4B-E9689E6663F8}" type="presOf" srcId="{1A098C55-8315-4ABB-B90D-13331C653F5B}" destId="{9B73BC1A-6DBE-4AA0-9DB2-EE04EF6070F0}" srcOrd="0" destOrd="0" presId="urn:microsoft.com/office/officeart/2011/layout/HexagonRadial"/>
    <dgm:cxn modelId="{6CB3A0AA-EC63-4897-ADA6-1FD5C65D3457}" srcId="{D16DAA1F-7100-4F38-8A02-2FC032D51B03}" destId="{DB5BAF49-8BC4-43ED-B694-0787A32C96DE}" srcOrd="0" destOrd="0" parTransId="{E9AFFC2B-9906-40AD-9F31-962E0FE4DC8C}" sibTransId="{A430D90B-1ED0-4BDE-B9C2-BC7A086C4877}"/>
    <dgm:cxn modelId="{985CECAC-6D02-471C-B903-3785470564B3}" srcId="{DB5BAF49-8BC4-43ED-B694-0787A32C96DE}" destId="{D848A770-7AC3-4915-9D0F-4994FA1CA52C}" srcOrd="0" destOrd="0" parTransId="{8475F884-EACA-4D62-89E5-DA068270FAFF}" sibTransId="{0E884A54-EDA0-43D8-87B7-E7A5B91F03A5}"/>
    <dgm:cxn modelId="{A80229D8-E9C9-4939-8B09-C5E39FF9F710}" type="presOf" srcId="{DB5BAF49-8BC4-43ED-B694-0787A32C96DE}" destId="{D8A61B61-2C07-482A-A150-237BCDEC285A}" srcOrd="0" destOrd="0" presId="urn:microsoft.com/office/officeart/2011/layout/HexagonRadial"/>
    <dgm:cxn modelId="{A9F803E8-EFEA-4393-98E4-864A9EC7737A}" srcId="{DB5BAF49-8BC4-43ED-B694-0787A32C96DE}" destId="{1A098C55-8315-4ABB-B90D-13331C653F5B}" srcOrd="4" destOrd="0" parTransId="{448D1AD7-D419-43C8-8BEF-344C411EC5A5}" sibTransId="{16CE3A2B-E40A-499C-AE77-27DC3283A0C7}"/>
    <dgm:cxn modelId="{771456E9-2025-4BF8-84D7-C5E4D7C81DB7}" type="presParOf" srcId="{3D7D69D3-EAA5-4036-B226-A25E6F988515}" destId="{D8A61B61-2C07-482A-A150-237BCDEC285A}" srcOrd="0" destOrd="0" presId="urn:microsoft.com/office/officeart/2011/layout/HexagonRadial"/>
    <dgm:cxn modelId="{EF5E21F0-5D90-4752-80F8-135B28928B9D}" type="presParOf" srcId="{3D7D69D3-EAA5-4036-B226-A25E6F988515}" destId="{D70C9CC0-64FD-4B0A-86B1-0691583B5E52}" srcOrd="1" destOrd="0" presId="urn:microsoft.com/office/officeart/2011/layout/HexagonRadial"/>
    <dgm:cxn modelId="{D6B9E18F-DA72-4822-9FB4-4FA1008F25CC}" type="presParOf" srcId="{D70C9CC0-64FD-4B0A-86B1-0691583B5E52}" destId="{59732C3E-501C-4EB7-A79F-856D35C2B50B}" srcOrd="0" destOrd="0" presId="urn:microsoft.com/office/officeart/2011/layout/HexagonRadial"/>
    <dgm:cxn modelId="{A35259FE-E48A-434C-9683-41C8640CE295}" type="presParOf" srcId="{3D7D69D3-EAA5-4036-B226-A25E6F988515}" destId="{8CE80FA2-0F79-40E0-9457-4C6119207DF3}" srcOrd="2" destOrd="0" presId="urn:microsoft.com/office/officeart/2011/layout/HexagonRadial"/>
    <dgm:cxn modelId="{FB1EDA2F-CCB6-4027-8594-19314C746E14}" type="presParOf" srcId="{3D7D69D3-EAA5-4036-B226-A25E6F988515}" destId="{2EC77853-1C93-46E8-B69D-DE1313617BDE}" srcOrd="3" destOrd="0" presId="urn:microsoft.com/office/officeart/2011/layout/HexagonRadial"/>
    <dgm:cxn modelId="{31750636-7340-434B-AE2C-789FBBCCC751}" type="presParOf" srcId="{2EC77853-1C93-46E8-B69D-DE1313617BDE}" destId="{0C589CEC-7C24-4457-8E8D-56F0A8D1298B}" srcOrd="0" destOrd="0" presId="urn:microsoft.com/office/officeart/2011/layout/HexagonRadial"/>
    <dgm:cxn modelId="{B8685AFE-C16E-42A8-A7AC-3FA6486C4AEF}" type="presParOf" srcId="{3D7D69D3-EAA5-4036-B226-A25E6F988515}" destId="{0CB55A77-FEA1-4B5A-BF5A-4D7C0EA06A19}" srcOrd="4" destOrd="0" presId="urn:microsoft.com/office/officeart/2011/layout/HexagonRadial"/>
    <dgm:cxn modelId="{59A93E21-0C65-4A5D-BAA3-3836531B4752}" type="presParOf" srcId="{3D7D69D3-EAA5-4036-B226-A25E6F988515}" destId="{2BC3512F-4981-4BDD-BDEC-C9EA96F336AB}" srcOrd="5" destOrd="0" presId="urn:microsoft.com/office/officeart/2011/layout/HexagonRadial"/>
    <dgm:cxn modelId="{BC41E928-D508-49EC-AA2F-F731CD55C2F1}" type="presParOf" srcId="{2BC3512F-4981-4BDD-BDEC-C9EA96F336AB}" destId="{8A930844-D9D4-4223-8E14-A839932FD52E}" srcOrd="0" destOrd="0" presId="urn:microsoft.com/office/officeart/2011/layout/HexagonRadial"/>
    <dgm:cxn modelId="{C3A651D4-B95D-4F34-8605-3CB3503B5147}" type="presParOf" srcId="{3D7D69D3-EAA5-4036-B226-A25E6F988515}" destId="{EFD159FA-3F82-4541-BA62-5BAA272CC2E3}" srcOrd="6" destOrd="0" presId="urn:microsoft.com/office/officeart/2011/layout/HexagonRadial"/>
    <dgm:cxn modelId="{A0881F82-3503-4740-83A0-2BD5ED160E99}" type="presParOf" srcId="{3D7D69D3-EAA5-4036-B226-A25E6F988515}" destId="{15C171D6-D1C7-4E43-AFE3-B00A04A5E11C}" srcOrd="7" destOrd="0" presId="urn:microsoft.com/office/officeart/2011/layout/HexagonRadial"/>
    <dgm:cxn modelId="{36F9D5BD-2BE4-4121-8072-6F6033095963}" type="presParOf" srcId="{15C171D6-D1C7-4E43-AFE3-B00A04A5E11C}" destId="{506A5E80-AD98-482F-802C-F13178771415}" srcOrd="0" destOrd="0" presId="urn:microsoft.com/office/officeart/2011/layout/HexagonRadial"/>
    <dgm:cxn modelId="{FCD87E5E-0399-4E01-9971-35E2B300F88A}" type="presParOf" srcId="{3D7D69D3-EAA5-4036-B226-A25E6F988515}" destId="{75B7F889-36A6-4DC8-BE14-671E9105A7AB}" srcOrd="8" destOrd="0" presId="urn:microsoft.com/office/officeart/2011/layout/HexagonRadial"/>
    <dgm:cxn modelId="{F2109E9C-C231-4296-AB40-7249627B0394}" type="presParOf" srcId="{3D7D69D3-EAA5-4036-B226-A25E6F988515}" destId="{48AAFC3F-5D0D-4D4E-82C2-F4BABD6DB599}" srcOrd="9" destOrd="0" presId="urn:microsoft.com/office/officeart/2011/layout/HexagonRadial"/>
    <dgm:cxn modelId="{86BA366B-FFC0-43DF-96C7-16D3FC822455}" type="presParOf" srcId="{48AAFC3F-5D0D-4D4E-82C2-F4BABD6DB599}" destId="{BE8DEDEC-19E8-4C58-A693-0DC2B610C6FD}" srcOrd="0" destOrd="0" presId="urn:microsoft.com/office/officeart/2011/layout/HexagonRadial"/>
    <dgm:cxn modelId="{DC63E56D-DD6A-41A6-8C3D-CCEEA2526DFE}" type="presParOf" srcId="{3D7D69D3-EAA5-4036-B226-A25E6F988515}" destId="{9B73BC1A-6DBE-4AA0-9DB2-EE04EF6070F0}" srcOrd="10" destOrd="0" presId="urn:microsoft.com/office/officeart/2011/layout/HexagonRadial"/>
    <dgm:cxn modelId="{921C77F7-19C1-4662-B2BC-78AEF2F3434C}" type="presParOf" srcId="{3D7D69D3-EAA5-4036-B226-A25E6F988515}" destId="{1960F3A4-970F-42B4-9749-E5BE8479C93D}" srcOrd="11" destOrd="0" presId="urn:microsoft.com/office/officeart/2011/layout/HexagonRadial"/>
    <dgm:cxn modelId="{1417631B-D807-4D0C-80BC-973A266D2A75}" type="presParOf" srcId="{1960F3A4-970F-42B4-9749-E5BE8479C93D}" destId="{2D891541-DA90-46FD-A0D1-CEF22FF34C23}" srcOrd="0" destOrd="0" presId="urn:microsoft.com/office/officeart/2011/layout/HexagonRadial"/>
    <dgm:cxn modelId="{CD024DC6-64F9-424A-B64D-0FC9D6BA5593}" type="presParOf" srcId="{3D7D69D3-EAA5-4036-B226-A25E6F988515}" destId="{EBC88A75-B32F-4AD3-8AE6-136CDC8036A4}"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0E10F0-2666-4EB4-A255-3BD83F5B673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MX"/>
        </a:p>
      </dgm:t>
    </dgm:pt>
    <dgm:pt modelId="{4A59E6A5-61D2-419F-9B1D-E2A82FB2F5E9}">
      <dgm:prSet phldrT="[Text]" custT="1"/>
      <dgm:spPr>
        <a:solidFill>
          <a:srgbClr val="00B0F0"/>
        </a:solidFill>
      </dgm:spPr>
      <dgm:t>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s-MX" sz="2400" dirty="0">
            <a:latin typeface="Cambria" panose="02040503050406030204" pitchFamily="18"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lang="es-MX" sz="2000" dirty="0">
              <a:latin typeface="Cambria" panose="02040503050406030204" pitchFamily="18" charset="0"/>
            </a:rPr>
            <a:t>¿De qué manera las habilidad de pensamiento y habilidades informativas (HPHI) son importantes en la alfabetización?</a:t>
          </a:r>
        </a:p>
        <a:p>
          <a:pPr marL="0" algn="just" defTabSz="1822450">
            <a:lnSpc>
              <a:spcPct val="90000"/>
            </a:lnSpc>
            <a:spcBef>
              <a:spcPct val="0"/>
            </a:spcBef>
            <a:spcAft>
              <a:spcPct val="35000"/>
            </a:spcAft>
            <a:buNone/>
          </a:pPr>
          <a:endParaRPr lang="es-MX" sz="3600" dirty="0"/>
        </a:p>
      </dgm:t>
    </dgm:pt>
    <dgm:pt modelId="{EC50E96D-C23F-4A91-B1FD-F4698A0FE4EC}" type="parTrans" cxnId="{231FBF88-CB2D-4E61-A234-ED730E2EACF4}">
      <dgm:prSet/>
      <dgm:spPr/>
      <dgm:t>
        <a:bodyPr/>
        <a:lstStyle/>
        <a:p>
          <a:endParaRPr lang="es-MX"/>
        </a:p>
      </dgm:t>
    </dgm:pt>
    <dgm:pt modelId="{2B3A2D85-7AFE-4261-895E-D356DB778FE1}" type="sibTrans" cxnId="{231FBF88-CB2D-4E61-A234-ED730E2EACF4}">
      <dgm:prSet/>
      <dgm:spPr/>
      <dgm:t>
        <a:bodyPr/>
        <a:lstStyle/>
        <a:p>
          <a:endParaRPr lang="es-MX"/>
        </a:p>
      </dgm:t>
    </dgm:pt>
    <dgm:pt modelId="{E273559C-FAF9-452C-847C-36EA318D01C2}">
      <dgm:prSet phldrT="[Text]" custT="1"/>
      <dgm:spPr>
        <a:solidFill>
          <a:srgbClr val="C840A4"/>
        </a:solidFill>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s-MX" sz="2000" dirty="0">
            <a:latin typeface="Cambria" panose="020405030504060302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lang="es-MX" sz="2000" dirty="0">
              <a:latin typeface="Cambria" panose="02040503050406030204" pitchFamily="18" charset="0"/>
            </a:rPr>
            <a:t>¿Cómo agregar las HPHI en el programa de alfabetización?</a:t>
          </a:r>
        </a:p>
        <a:p>
          <a:pPr marL="0" algn="just" defTabSz="1822450">
            <a:lnSpc>
              <a:spcPct val="90000"/>
            </a:lnSpc>
            <a:spcBef>
              <a:spcPct val="0"/>
            </a:spcBef>
            <a:spcAft>
              <a:spcPct val="35000"/>
            </a:spcAft>
            <a:buNone/>
          </a:pPr>
          <a:endParaRPr lang="es-MX" sz="4400" dirty="0"/>
        </a:p>
      </dgm:t>
    </dgm:pt>
    <dgm:pt modelId="{8B3C8E15-665B-4051-B33E-51F69D6FD80D}" type="parTrans" cxnId="{AE61945B-513B-4FCC-B097-B70189D154CF}">
      <dgm:prSet/>
      <dgm:spPr/>
      <dgm:t>
        <a:bodyPr/>
        <a:lstStyle/>
        <a:p>
          <a:endParaRPr lang="es-MX"/>
        </a:p>
      </dgm:t>
    </dgm:pt>
    <dgm:pt modelId="{69B7B509-963D-400F-A65E-92D653D50C01}" type="sibTrans" cxnId="{AE61945B-513B-4FCC-B097-B70189D154CF}">
      <dgm:prSet/>
      <dgm:spPr/>
      <dgm:t>
        <a:bodyPr/>
        <a:lstStyle/>
        <a:p>
          <a:endParaRPr lang="es-MX"/>
        </a:p>
      </dgm:t>
    </dgm:pt>
    <dgm:pt modelId="{66EA650C-890E-4408-BD80-036E7BDB5D02}" type="pres">
      <dgm:prSet presAssocID="{B70E10F0-2666-4EB4-A255-3BD83F5B6739}" presName="linear" presStyleCnt="0">
        <dgm:presLayoutVars>
          <dgm:dir/>
          <dgm:animLvl val="lvl"/>
          <dgm:resizeHandles val="exact"/>
        </dgm:presLayoutVars>
      </dgm:prSet>
      <dgm:spPr/>
    </dgm:pt>
    <dgm:pt modelId="{96D266F0-2004-4BA4-A23F-B24F5AEFF5DE}" type="pres">
      <dgm:prSet presAssocID="{4A59E6A5-61D2-419F-9B1D-E2A82FB2F5E9}" presName="parentLin" presStyleCnt="0"/>
      <dgm:spPr/>
    </dgm:pt>
    <dgm:pt modelId="{2CD5BB53-222A-4528-AB3C-A8A7AF4688FB}" type="pres">
      <dgm:prSet presAssocID="{4A59E6A5-61D2-419F-9B1D-E2A82FB2F5E9}" presName="parentLeftMargin" presStyleLbl="node1" presStyleIdx="0" presStyleCnt="2"/>
      <dgm:spPr/>
    </dgm:pt>
    <dgm:pt modelId="{F91DCE34-A55C-4E14-9768-53EFB359AA7A}" type="pres">
      <dgm:prSet presAssocID="{4A59E6A5-61D2-419F-9B1D-E2A82FB2F5E9}" presName="parentText" presStyleLbl="node1" presStyleIdx="0" presStyleCnt="2" custLinFactNeighborX="30224" custLinFactNeighborY="18953">
        <dgm:presLayoutVars>
          <dgm:chMax val="0"/>
          <dgm:bulletEnabled val="1"/>
        </dgm:presLayoutVars>
      </dgm:prSet>
      <dgm:spPr/>
    </dgm:pt>
    <dgm:pt modelId="{D10CB204-7EAC-4ECD-ADCB-28BD2E3BAEC3}" type="pres">
      <dgm:prSet presAssocID="{4A59E6A5-61D2-419F-9B1D-E2A82FB2F5E9}" presName="negativeSpace" presStyleCnt="0"/>
      <dgm:spPr/>
    </dgm:pt>
    <dgm:pt modelId="{C29A8E91-BE01-42B3-B9F0-96E54965E108}" type="pres">
      <dgm:prSet presAssocID="{4A59E6A5-61D2-419F-9B1D-E2A82FB2F5E9}" presName="childText" presStyleLbl="conFgAcc1" presStyleIdx="0" presStyleCnt="2">
        <dgm:presLayoutVars>
          <dgm:bulletEnabled val="1"/>
        </dgm:presLayoutVars>
      </dgm:prSet>
      <dgm:spPr/>
    </dgm:pt>
    <dgm:pt modelId="{924255FE-4C1F-4481-A016-71BB5F1D91B0}" type="pres">
      <dgm:prSet presAssocID="{2B3A2D85-7AFE-4261-895E-D356DB778FE1}" presName="spaceBetweenRectangles" presStyleCnt="0"/>
      <dgm:spPr/>
    </dgm:pt>
    <dgm:pt modelId="{F290425E-22CB-41C6-8BBE-8C48C22F9C15}" type="pres">
      <dgm:prSet presAssocID="{E273559C-FAF9-452C-847C-36EA318D01C2}" presName="parentLin" presStyleCnt="0"/>
      <dgm:spPr/>
    </dgm:pt>
    <dgm:pt modelId="{DDC23CE6-6B7C-419E-B01E-EFF1AC5EE6E2}" type="pres">
      <dgm:prSet presAssocID="{E273559C-FAF9-452C-847C-36EA318D01C2}" presName="parentLeftMargin" presStyleLbl="node1" presStyleIdx="0" presStyleCnt="2"/>
      <dgm:spPr/>
    </dgm:pt>
    <dgm:pt modelId="{FE6F00F1-A78F-4671-9F08-1774FC22344B}" type="pres">
      <dgm:prSet presAssocID="{E273559C-FAF9-452C-847C-36EA318D01C2}" presName="parentText" presStyleLbl="node1" presStyleIdx="1" presStyleCnt="2" custLinFactNeighborX="10074" custLinFactNeighborY="23590">
        <dgm:presLayoutVars>
          <dgm:chMax val="0"/>
          <dgm:bulletEnabled val="1"/>
        </dgm:presLayoutVars>
      </dgm:prSet>
      <dgm:spPr/>
    </dgm:pt>
    <dgm:pt modelId="{2E8CABD6-E5BC-418B-8E88-6A59BD6A3173}" type="pres">
      <dgm:prSet presAssocID="{E273559C-FAF9-452C-847C-36EA318D01C2}" presName="negativeSpace" presStyleCnt="0"/>
      <dgm:spPr/>
    </dgm:pt>
    <dgm:pt modelId="{69F14874-107C-4AB6-B226-D054829F98F7}" type="pres">
      <dgm:prSet presAssocID="{E273559C-FAF9-452C-847C-36EA318D01C2}" presName="childText" presStyleLbl="conFgAcc1" presStyleIdx="1" presStyleCnt="2">
        <dgm:presLayoutVars>
          <dgm:bulletEnabled val="1"/>
        </dgm:presLayoutVars>
      </dgm:prSet>
      <dgm:spPr/>
    </dgm:pt>
  </dgm:ptLst>
  <dgm:cxnLst>
    <dgm:cxn modelId="{451FF03F-BE2F-41A8-B876-F394AC696451}" type="presOf" srcId="{E273559C-FAF9-452C-847C-36EA318D01C2}" destId="{DDC23CE6-6B7C-419E-B01E-EFF1AC5EE6E2}" srcOrd="0" destOrd="0" presId="urn:microsoft.com/office/officeart/2005/8/layout/list1"/>
    <dgm:cxn modelId="{AE61945B-513B-4FCC-B097-B70189D154CF}" srcId="{B70E10F0-2666-4EB4-A255-3BD83F5B6739}" destId="{E273559C-FAF9-452C-847C-36EA318D01C2}" srcOrd="1" destOrd="0" parTransId="{8B3C8E15-665B-4051-B33E-51F69D6FD80D}" sibTransId="{69B7B509-963D-400F-A65E-92D653D50C01}"/>
    <dgm:cxn modelId="{F2A94566-3D58-4073-93B9-CC3ADEAAB90D}" type="presOf" srcId="{4A59E6A5-61D2-419F-9B1D-E2A82FB2F5E9}" destId="{F91DCE34-A55C-4E14-9768-53EFB359AA7A}" srcOrd="1" destOrd="0" presId="urn:microsoft.com/office/officeart/2005/8/layout/list1"/>
    <dgm:cxn modelId="{4C30036D-EC87-422F-A9BC-D65374A1B972}" type="presOf" srcId="{B70E10F0-2666-4EB4-A255-3BD83F5B6739}" destId="{66EA650C-890E-4408-BD80-036E7BDB5D02}" srcOrd="0" destOrd="0" presId="urn:microsoft.com/office/officeart/2005/8/layout/list1"/>
    <dgm:cxn modelId="{231FBF88-CB2D-4E61-A234-ED730E2EACF4}" srcId="{B70E10F0-2666-4EB4-A255-3BD83F5B6739}" destId="{4A59E6A5-61D2-419F-9B1D-E2A82FB2F5E9}" srcOrd="0" destOrd="0" parTransId="{EC50E96D-C23F-4A91-B1FD-F4698A0FE4EC}" sibTransId="{2B3A2D85-7AFE-4261-895E-D356DB778FE1}"/>
    <dgm:cxn modelId="{6FD30A8E-C3E9-4CD9-86BD-8E94EE2B598B}" type="presOf" srcId="{E273559C-FAF9-452C-847C-36EA318D01C2}" destId="{FE6F00F1-A78F-4671-9F08-1774FC22344B}" srcOrd="1" destOrd="0" presId="urn:microsoft.com/office/officeart/2005/8/layout/list1"/>
    <dgm:cxn modelId="{463EF3D6-B3C4-4DE7-8F67-7DB87EB48CB5}" type="presOf" srcId="{4A59E6A5-61D2-419F-9B1D-E2A82FB2F5E9}" destId="{2CD5BB53-222A-4528-AB3C-A8A7AF4688FB}" srcOrd="0" destOrd="0" presId="urn:microsoft.com/office/officeart/2005/8/layout/list1"/>
    <dgm:cxn modelId="{AFF945F1-6F0F-4BC1-A5A1-3F311ECD848F}" type="presParOf" srcId="{66EA650C-890E-4408-BD80-036E7BDB5D02}" destId="{96D266F0-2004-4BA4-A23F-B24F5AEFF5DE}" srcOrd="0" destOrd="0" presId="urn:microsoft.com/office/officeart/2005/8/layout/list1"/>
    <dgm:cxn modelId="{D4F30959-211A-4F38-8AA0-8345D1FC07A5}" type="presParOf" srcId="{96D266F0-2004-4BA4-A23F-B24F5AEFF5DE}" destId="{2CD5BB53-222A-4528-AB3C-A8A7AF4688FB}" srcOrd="0" destOrd="0" presId="urn:microsoft.com/office/officeart/2005/8/layout/list1"/>
    <dgm:cxn modelId="{565432F0-013D-46D6-9D70-EA87445DE049}" type="presParOf" srcId="{96D266F0-2004-4BA4-A23F-B24F5AEFF5DE}" destId="{F91DCE34-A55C-4E14-9768-53EFB359AA7A}" srcOrd="1" destOrd="0" presId="urn:microsoft.com/office/officeart/2005/8/layout/list1"/>
    <dgm:cxn modelId="{148D952D-D727-42F3-B5AF-62C7A49138CE}" type="presParOf" srcId="{66EA650C-890E-4408-BD80-036E7BDB5D02}" destId="{D10CB204-7EAC-4ECD-ADCB-28BD2E3BAEC3}" srcOrd="1" destOrd="0" presId="urn:microsoft.com/office/officeart/2005/8/layout/list1"/>
    <dgm:cxn modelId="{D0C64E40-1A4E-47B0-99D3-C5AFF54935DA}" type="presParOf" srcId="{66EA650C-890E-4408-BD80-036E7BDB5D02}" destId="{C29A8E91-BE01-42B3-B9F0-96E54965E108}" srcOrd="2" destOrd="0" presId="urn:microsoft.com/office/officeart/2005/8/layout/list1"/>
    <dgm:cxn modelId="{F888DF6E-4807-4F6C-BBD1-624A8F611755}" type="presParOf" srcId="{66EA650C-890E-4408-BD80-036E7BDB5D02}" destId="{924255FE-4C1F-4481-A016-71BB5F1D91B0}" srcOrd="3" destOrd="0" presId="urn:microsoft.com/office/officeart/2005/8/layout/list1"/>
    <dgm:cxn modelId="{CE7421B2-786D-4FE0-9B89-B12872DDA546}" type="presParOf" srcId="{66EA650C-890E-4408-BD80-036E7BDB5D02}" destId="{F290425E-22CB-41C6-8BBE-8C48C22F9C15}" srcOrd="4" destOrd="0" presId="urn:microsoft.com/office/officeart/2005/8/layout/list1"/>
    <dgm:cxn modelId="{447B90B5-399E-4BC2-9C96-C84A38B7DAB7}" type="presParOf" srcId="{F290425E-22CB-41C6-8BBE-8C48C22F9C15}" destId="{DDC23CE6-6B7C-419E-B01E-EFF1AC5EE6E2}" srcOrd="0" destOrd="0" presId="urn:microsoft.com/office/officeart/2005/8/layout/list1"/>
    <dgm:cxn modelId="{A8ADB453-67E1-45D8-A110-5ED90E10681A}" type="presParOf" srcId="{F290425E-22CB-41C6-8BBE-8C48C22F9C15}" destId="{FE6F00F1-A78F-4671-9F08-1774FC22344B}" srcOrd="1" destOrd="0" presId="urn:microsoft.com/office/officeart/2005/8/layout/list1"/>
    <dgm:cxn modelId="{D3BA9E50-3615-4B07-B30A-82168D7A2E96}" type="presParOf" srcId="{66EA650C-890E-4408-BD80-036E7BDB5D02}" destId="{2E8CABD6-E5BC-418B-8E88-6A59BD6A3173}" srcOrd="5" destOrd="0" presId="urn:microsoft.com/office/officeart/2005/8/layout/list1"/>
    <dgm:cxn modelId="{74DAC73C-CB7A-44E8-908C-A5599E71519B}" type="presParOf" srcId="{66EA650C-890E-4408-BD80-036E7BDB5D02}" destId="{69F14874-107C-4AB6-B226-D054829F98F7}"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7509E62-26DD-4927-B818-AC12023CB098}"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MX"/>
        </a:p>
      </dgm:t>
    </dgm:pt>
    <dgm:pt modelId="{4E01531C-4CA9-4F6B-A729-1575357A0DB3}">
      <dgm:prSet phldrT="[Text]" custT="1"/>
      <dgm:spPr>
        <a:solidFill>
          <a:srgbClr val="FF0066"/>
        </a:solidFill>
      </dgm:spPr>
      <dgm:t>
        <a:bodyPr/>
        <a:lstStyle/>
        <a:p>
          <a:pPr algn="just"/>
          <a:r>
            <a:rPr lang="es-MX" sz="1600" dirty="0">
              <a:solidFill>
                <a:schemeClr val="tx1"/>
              </a:solidFill>
              <a:latin typeface="Cambria" panose="02040503050406030204" pitchFamily="18" charset="0"/>
              <a:cs typeface="Arial" panose="020B0604020202020204" pitchFamily="34" charset="0"/>
            </a:rPr>
            <a:t>El desarrollo de las habilidades del pensamiento: potencian e impactan el aprendizaje al ser </a:t>
          </a:r>
          <a:r>
            <a:rPr lang="es-MX" sz="1600" b="1" dirty="0">
              <a:solidFill>
                <a:schemeClr val="tx1"/>
              </a:solidFill>
              <a:latin typeface="Cambria" panose="02040503050406030204" pitchFamily="18" charset="0"/>
              <a:cs typeface="Arial" panose="020B0604020202020204" pitchFamily="34" charset="0"/>
            </a:rPr>
            <a:t>estimuladas</a:t>
          </a:r>
          <a:r>
            <a:rPr lang="es-MX" sz="1600" dirty="0">
              <a:solidFill>
                <a:schemeClr val="tx1"/>
              </a:solidFill>
              <a:latin typeface="Cambria" panose="02040503050406030204" pitchFamily="18" charset="0"/>
              <a:cs typeface="Arial" panose="020B0604020202020204" pitchFamily="34" charset="0"/>
            </a:rPr>
            <a:t> durante la intervención pedagógica. </a:t>
          </a:r>
        </a:p>
        <a:p>
          <a:pPr algn="just"/>
          <a:endParaRPr lang="es-MX" sz="1200" dirty="0">
            <a:solidFill>
              <a:schemeClr val="tx1"/>
            </a:solidFill>
            <a:latin typeface="Cambria" panose="02040503050406030204" pitchFamily="18" charset="0"/>
            <a:cs typeface="Arial" panose="020B0604020202020204" pitchFamily="34" charset="0"/>
          </a:endParaRPr>
        </a:p>
        <a:p>
          <a:pPr algn="just"/>
          <a:r>
            <a:rPr lang="es-MX" sz="1200" dirty="0">
              <a:solidFill>
                <a:schemeClr val="tx1"/>
              </a:solidFill>
              <a:latin typeface="Cambria" panose="02040503050406030204" pitchFamily="18" charset="0"/>
              <a:cs typeface="Arial" panose="020B0604020202020204" pitchFamily="34" charset="0"/>
            </a:rPr>
            <a:t>Araya (2014)</a:t>
          </a:r>
        </a:p>
        <a:p>
          <a:pPr algn="ctr"/>
          <a:endParaRPr lang="es-MX" sz="1200" dirty="0">
            <a:solidFill>
              <a:schemeClr val="tx1"/>
            </a:solidFill>
          </a:endParaRPr>
        </a:p>
      </dgm:t>
    </dgm:pt>
    <dgm:pt modelId="{EBAA7A60-44FF-457D-A527-435E7DD7F843}" type="parTrans" cxnId="{7551A01E-A2C3-43BB-99F3-CE50FE8F1522}">
      <dgm:prSet/>
      <dgm:spPr/>
      <dgm:t>
        <a:bodyPr/>
        <a:lstStyle/>
        <a:p>
          <a:endParaRPr lang="es-MX" sz="3200">
            <a:solidFill>
              <a:schemeClr val="tx1"/>
            </a:solidFill>
          </a:endParaRPr>
        </a:p>
      </dgm:t>
    </dgm:pt>
    <dgm:pt modelId="{03647B14-EA43-46E9-930C-4A7EE3300008}" type="sibTrans" cxnId="{7551A01E-A2C3-43BB-99F3-CE50FE8F1522}">
      <dgm:prSet/>
      <dgm:spPr/>
      <dgm:t>
        <a:bodyPr/>
        <a:lstStyle/>
        <a:p>
          <a:endParaRPr lang="es-MX" sz="3200">
            <a:solidFill>
              <a:schemeClr val="tx1"/>
            </a:solidFill>
          </a:endParaRPr>
        </a:p>
      </dgm:t>
    </dgm:pt>
    <dgm:pt modelId="{A8A0759F-01DE-40BC-9663-A6342300E8EE}">
      <dgm:prSet phldrT="[Text]" custT="1"/>
      <dgm:spPr/>
      <dgm:t>
        <a:bodyPr/>
        <a:lstStyle/>
        <a:p>
          <a:r>
            <a:rPr lang="es-MX" sz="1200" dirty="0">
              <a:solidFill>
                <a:schemeClr val="tx1"/>
              </a:solidFill>
              <a:latin typeface="Arial" panose="020B0604020202020204" pitchFamily="34" charset="0"/>
              <a:cs typeface="Arial" panose="020B0604020202020204" pitchFamily="34" charset="0"/>
            </a:rPr>
            <a:t> </a:t>
          </a:r>
          <a:r>
            <a:rPr lang="es-MX" sz="1600" dirty="0">
              <a:solidFill>
                <a:schemeClr val="tx1"/>
              </a:solidFill>
              <a:latin typeface="Arial" panose="020B0604020202020204" pitchFamily="34" charset="0"/>
              <a:cs typeface="Arial" panose="020B0604020202020204" pitchFamily="34" charset="0"/>
            </a:rPr>
            <a:t>Las habilidades de pensamiento o capacidades mentales  permiten al individuo construir y organizar su conocimiento.</a:t>
          </a:r>
        </a:p>
        <a:p>
          <a:endParaRPr lang="es-MX" sz="1600" dirty="0">
            <a:solidFill>
              <a:schemeClr val="tx1"/>
            </a:solidFill>
            <a:latin typeface="Arial" panose="020B0604020202020204" pitchFamily="34" charset="0"/>
            <a:cs typeface="Arial" panose="020B0604020202020204" pitchFamily="34" charset="0"/>
          </a:endParaRPr>
        </a:p>
        <a:p>
          <a:endParaRPr lang="es-MX" sz="1200" dirty="0">
            <a:solidFill>
              <a:schemeClr val="tx1"/>
            </a:solidFill>
            <a:latin typeface="Arial" panose="020B0604020202020204" pitchFamily="34" charset="0"/>
            <a:cs typeface="Arial" panose="020B0604020202020204" pitchFamily="34" charset="0"/>
          </a:endParaRPr>
        </a:p>
        <a:p>
          <a:r>
            <a:rPr lang="es-MX" sz="1050" dirty="0">
              <a:solidFill>
                <a:schemeClr val="tx1"/>
              </a:solidFill>
              <a:latin typeface="Arial" panose="020B0604020202020204" pitchFamily="34" charset="0"/>
              <a:cs typeface="Arial" panose="020B0604020202020204" pitchFamily="34" charset="0"/>
            </a:rPr>
            <a:t>Velásquez et al. (2013)</a:t>
          </a:r>
          <a:endParaRPr lang="es-MX" sz="1050" dirty="0">
            <a:solidFill>
              <a:schemeClr val="tx1"/>
            </a:solidFill>
          </a:endParaRPr>
        </a:p>
      </dgm:t>
    </dgm:pt>
    <dgm:pt modelId="{2373BF5E-4921-4262-993D-93C3AC5FBA88}" type="parTrans" cxnId="{E0F6DE9B-2E75-4723-89A7-7E69B5C71D11}">
      <dgm:prSet/>
      <dgm:spPr/>
      <dgm:t>
        <a:bodyPr/>
        <a:lstStyle/>
        <a:p>
          <a:endParaRPr lang="es-MX" sz="3200">
            <a:solidFill>
              <a:schemeClr val="tx1"/>
            </a:solidFill>
          </a:endParaRPr>
        </a:p>
      </dgm:t>
    </dgm:pt>
    <dgm:pt modelId="{9BF7A7BB-C322-471E-915D-5D81E26443AA}" type="sibTrans" cxnId="{E0F6DE9B-2E75-4723-89A7-7E69B5C71D11}">
      <dgm:prSet/>
      <dgm:spPr/>
      <dgm:t>
        <a:bodyPr/>
        <a:lstStyle/>
        <a:p>
          <a:endParaRPr lang="es-MX" sz="3200">
            <a:solidFill>
              <a:schemeClr val="tx1"/>
            </a:solidFill>
          </a:endParaRPr>
        </a:p>
      </dgm:t>
    </dgm:pt>
    <dgm:pt modelId="{8691044C-5B4A-4AA8-A7B0-1D9265A6353B}">
      <dgm:prSet phldrT="[Text]" custT="1"/>
      <dgm:spPr>
        <a:solidFill>
          <a:schemeClr val="accent6">
            <a:lumMod val="60000"/>
            <a:lumOff val="40000"/>
          </a:schemeClr>
        </a:solidFill>
      </dgm:spPr>
      <dgm:t>
        <a:bodyPr/>
        <a:lstStyle/>
        <a:p>
          <a:pPr algn="just"/>
          <a:r>
            <a:rPr lang="es-MX" sz="1800" dirty="0">
              <a:solidFill>
                <a:schemeClr val="tx1"/>
              </a:solidFill>
            </a:rPr>
            <a:t>Validaron un instrumento para evaluar los procesos cognitivos básicos y superiores del pensamiento, mediante la </a:t>
          </a:r>
          <a:r>
            <a:rPr lang="es-MX" sz="2000" dirty="0">
              <a:solidFill>
                <a:schemeClr val="tx1"/>
              </a:solidFill>
            </a:rPr>
            <a:t>comprensión lectora</a:t>
          </a:r>
        </a:p>
        <a:p>
          <a:pPr algn="just"/>
          <a:r>
            <a:rPr lang="es-MX" sz="1200" dirty="0">
              <a:solidFill>
                <a:schemeClr val="tx1"/>
              </a:solidFill>
            </a:rPr>
            <a:t>Tapia y Luna (2010)</a:t>
          </a:r>
        </a:p>
      </dgm:t>
    </dgm:pt>
    <dgm:pt modelId="{1A2B8FE8-5254-4AA7-A33E-143DBD2B44C1}" type="parTrans" cxnId="{55DF997F-884D-425B-86A7-6012BE82358F}">
      <dgm:prSet/>
      <dgm:spPr/>
      <dgm:t>
        <a:bodyPr/>
        <a:lstStyle/>
        <a:p>
          <a:endParaRPr lang="es-MX" sz="3200">
            <a:solidFill>
              <a:schemeClr val="tx1"/>
            </a:solidFill>
          </a:endParaRPr>
        </a:p>
      </dgm:t>
    </dgm:pt>
    <dgm:pt modelId="{045D00DE-501B-466C-AEEE-7ABB06EF59EC}" type="sibTrans" cxnId="{55DF997F-884D-425B-86A7-6012BE82358F}">
      <dgm:prSet/>
      <dgm:spPr/>
      <dgm:t>
        <a:bodyPr/>
        <a:lstStyle/>
        <a:p>
          <a:endParaRPr lang="es-MX" sz="3200">
            <a:solidFill>
              <a:schemeClr val="tx1"/>
            </a:solidFill>
          </a:endParaRPr>
        </a:p>
      </dgm:t>
    </dgm:pt>
    <dgm:pt modelId="{D4158818-A753-4035-9BAE-9E7313957FC4}">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s-MX" sz="1800" dirty="0"/>
            <a:t>El pensamiento crítico, es la transformación y  Autorrealización humana</a:t>
          </a:r>
        </a:p>
        <a:p>
          <a:pPr marL="0" marR="0" lvl="0" indent="0" defTabSz="914400" eaLnBrk="1" fontAlgn="auto" latinLnBrk="0" hangingPunct="1">
            <a:lnSpc>
              <a:spcPct val="100000"/>
            </a:lnSpc>
            <a:spcBef>
              <a:spcPts val="0"/>
            </a:spcBef>
            <a:spcAft>
              <a:spcPts val="0"/>
            </a:spcAft>
            <a:buClrTx/>
            <a:buSzTx/>
            <a:buFontTx/>
            <a:buNone/>
            <a:tabLst/>
            <a:defRPr/>
          </a:pPr>
          <a:endParaRPr lang="es-MX" sz="1800" dirty="0"/>
        </a:p>
        <a:p>
          <a:pPr marL="0" marR="0" lvl="0" indent="0" defTabSz="914400" eaLnBrk="1" fontAlgn="auto" latinLnBrk="0" hangingPunct="1">
            <a:lnSpc>
              <a:spcPct val="100000"/>
            </a:lnSpc>
            <a:spcBef>
              <a:spcPts val="0"/>
            </a:spcBef>
            <a:spcAft>
              <a:spcPts val="0"/>
            </a:spcAft>
            <a:buClrTx/>
            <a:buSzTx/>
            <a:buFontTx/>
            <a:buNone/>
            <a:tabLst/>
            <a:defRPr/>
          </a:pPr>
          <a:r>
            <a:rPr lang="es-MX" sz="1200" dirty="0"/>
            <a:t>González-López (2015)</a:t>
          </a:r>
        </a:p>
        <a:p>
          <a:pPr marL="0" lvl="0" defTabSz="355600">
            <a:lnSpc>
              <a:spcPct val="90000"/>
            </a:lnSpc>
            <a:spcBef>
              <a:spcPct val="0"/>
            </a:spcBef>
            <a:spcAft>
              <a:spcPct val="35000"/>
            </a:spcAft>
            <a:buNone/>
          </a:pPr>
          <a:endParaRPr lang="es-MX" sz="3600" dirty="0"/>
        </a:p>
      </dgm:t>
    </dgm:pt>
    <dgm:pt modelId="{BF768ADC-867C-4399-B382-502CC68AA48B}" type="parTrans" cxnId="{A9B290ED-2CB3-4A73-B27B-56CFB1524BCD}">
      <dgm:prSet/>
      <dgm:spPr/>
      <dgm:t>
        <a:bodyPr/>
        <a:lstStyle/>
        <a:p>
          <a:endParaRPr lang="es-MX"/>
        </a:p>
      </dgm:t>
    </dgm:pt>
    <dgm:pt modelId="{C01C426E-DD6B-4F8C-9473-77FBB277E11C}" type="sibTrans" cxnId="{A9B290ED-2CB3-4A73-B27B-56CFB1524BCD}">
      <dgm:prSet/>
      <dgm:spPr/>
      <dgm:t>
        <a:bodyPr/>
        <a:lstStyle/>
        <a:p>
          <a:endParaRPr lang="es-MX"/>
        </a:p>
      </dgm:t>
    </dgm:pt>
    <dgm:pt modelId="{7B09901E-CC5A-42B2-9BD3-8F22F5E2A5C9}" type="pres">
      <dgm:prSet presAssocID="{D7509E62-26DD-4927-B818-AC12023CB098}" presName="Name0" presStyleCnt="0">
        <dgm:presLayoutVars>
          <dgm:dir/>
          <dgm:resizeHandles val="exact"/>
        </dgm:presLayoutVars>
      </dgm:prSet>
      <dgm:spPr/>
    </dgm:pt>
    <dgm:pt modelId="{A151F62F-8E5E-4D85-9693-989AD2A7BD59}" type="pres">
      <dgm:prSet presAssocID="{4E01531C-4CA9-4F6B-A729-1575357A0DB3}" presName="node" presStyleLbl="node1" presStyleIdx="0" presStyleCnt="4" custLinFactX="200000" custLinFactNeighborX="219015" custLinFactNeighborY="463">
        <dgm:presLayoutVars>
          <dgm:bulletEnabled val="1"/>
        </dgm:presLayoutVars>
      </dgm:prSet>
      <dgm:spPr/>
    </dgm:pt>
    <dgm:pt modelId="{0C545F84-EF8F-4503-A423-796670981A9D}" type="pres">
      <dgm:prSet presAssocID="{03647B14-EA43-46E9-930C-4A7EE3300008}" presName="sibTrans" presStyleCnt="0"/>
      <dgm:spPr/>
    </dgm:pt>
    <dgm:pt modelId="{2A7D240C-70DB-4545-A8E3-4F8715B6864E}" type="pres">
      <dgm:prSet presAssocID="{A8A0759F-01DE-40BC-9663-A6342300E8EE}" presName="node" presStyleLbl="node1" presStyleIdx="1" presStyleCnt="4">
        <dgm:presLayoutVars>
          <dgm:bulletEnabled val="1"/>
        </dgm:presLayoutVars>
      </dgm:prSet>
      <dgm:spPr/>
    </dgm:pt>
    <dgm:pt modelId="{6F0E7B9A-8B10-479A-9FE3-E4EE7CFABC51}" type="pres">
      <dgm:prSet presAssocID="{9BF7A7BB-C322-471E-915D-5D81E26443AA}" presName="sibTrans" presStyleCnt="0"/>
      <dgm:spPr/>
    </dgm:pt>
    <dgm:pt modelId="{EC505E1C-C6ED-4AA1-AC32-278D076CA25C}" type="pres">
      <dgm:prSet presAssocID="{8691044C-5B4A-4AA8-A7B0-1D9265A6353B}" presName="node" presStyleLbl="node1" presStyleIdx="2" presStyleCnt="4" custLinFactX="-200000" custLinFactNeighborX="-248525" custLinFactNeighborY="2086">
        <dgm:presLayoutVars>
          <dgm:bulletEnabled val="1"/>
        </dgm:presLayoutVars>
      </dgm:prSet>
      <dgm:spPr/>
    </dgm:pt>
    <dgm:pt modelId="{055F796B-5DDF-4F6E-9672-9CB1D23109A3}" type="pres">
      <dgm:prSet presAssocID="{045D00DE-501B-466C-AEEE-7ABB06EF59EC}" presName="sibTrans" presStyleCnt="0"/>
      <dgm:spPr/>
    </dgm:pt>
    <dgm:pt modelId="{11D3E3F2-B8DD-48AE-B9D2-A71A2384D3CB}" type="pres">
      <dgm:prSet presAssocID="{D4158818-A753-4035-9BAE-9E7313957FC4}" presName="node" presStyleLbl="node1" presStyleIdx="3" presStyleCnt="4">
        <dgm:presLayoutVars>
          <dgm:bulletEnabled val="1"/>
        </dgm:presLayoutVars>
      </dgm:prSet>
      <dgm:spPr/>
    </dgm:pt>
  </dgm:ptLst>
  <dgm:cxnLst>
    <dgm:cxn modelId="{7551A01E-A2C3-43BB-99F3-CE50FE8F1522}" srcId="{D7509E62-26DD-4927-B818-AC12023CB098}" destId="{4E01531C-4CA9-4F6B-A729-1575357A0DB3}" srcOrd="0" destOrd="0" parTransId="{EBAA7A60-44FF-457D-A527-435E7DD7F843}" sibTransId="{03647B14-EA43-46E9-930C-4A7EE3300008}"/>
    <dgm:cxn modelId="{35689546-45CF-4D37-AB1D-DA626A0A7C2F}" type="presOf" srcId="{4E01531C-4CA9-4F6B-A729-1575357A0DB3}" destId="{A151F62F-8E5E-4D85-9693-989AD2A7BD59}" srcOrd="0" destOrd="0" presId="urn:microsoft.com/office/officeart/2005/8/layout/hList6"/>
    <dgm:cxn modelId="{55DF997F-884D-425B-86A7-6012BE82358F}" srcId="{D7509E62-26DD-4927-B818-AC12023CB098}" destId="{8691044C-5B4A-4AA8-A7B0-1D9265A6353B}" srcOrd="2" destOrd="0" parTransId="{1A2B8FE8-5254-4AA7-A33E-143DBD2B44C1}" sibTransId="{045D00DE-501B-466C-AEEE-7ABB06EF59EC}"/>
    <dgm:cxn modelId="{99203681-5E96-4C4A-B52F-F2D12B8C4718}" type="presOf" srcId="{D4158818-A753-4035-9BAE-9E7313957FC4}" destId="{11D3E3F2-B8DD-48AE-B9D2-A71A2384D3CB}" srcOrd="0" destOrd="0" presId="urn:microsoft.com/office/officeart/2005/8/layout/hList6"/>
    <dgm:cxn modelId="{DBF8FA81-EBF9-424A-9E3C-57CE0BB7254C}" type="presOf" srcId="{8691044C-5B4A-4AA8-A7B0-1D9265A6353B}" destId="{EC505E1C-C6ED-4AA1-AC32-278D076CA25C}" srcOrd="0" destOrd="0" presId="urn:microsoft.com/office/officeart/2005/8/layout/hList6"/>
    <dgm:cxn modelId="{4AFB3D8F-4886-4049-BC92-AE4E17F29272}" type="presOf" srcId="{A8A0759F-01DE-40BC-9663-A6342300E8EE}" destId="{2A7D240C-70DB-4545-A8E3-4F8715B6864E}" srcOrd="0" destOrd="0" presId="urn:microsoft.com/office/officeart/2005/8/layout/hList6"/>
    <dgm:cxn modelId="{E0F6DE9B-2E75-4723-89A7-7E69B5C71D11}" srcId="{D7509E62-26DD-4927-B818-AC12023CB098}" destId="{A8A0759F-01DE-40BC-9663-A6342300E8EE}" srcOrd="1" destOrd="0" parTransId="{2373BF5E-4921-4262-993D-93C3AC5FBA88}" sibTransId="{9BF7A7BB-C322-471E-915D-5D81E26443AA}"/>
    <dgm:cxn modelId="{259AFDBE-6D1C-44A4-911F-4D00F14751A1}" type="presOf" srcId="{D7509E62-26DD-4927-B818-AC12023CB098}" destId="{7B09901E-CC5A-42B2-9BD3-8F22F5E2A5C9}" srcOrd="0" destOrd="0" presId="urn:microsoft.com/office/officeart/2005/8/layout/hList6"/>
    <dgm:cxn modelId="{A9B290ED-2CB3-4A73-B27B-56CFB1524BCD}" srcId="{D7509E62-26DD-4927-B818-AC12023CB098}" destId="{D4158818-A753-4035-9BAE-9E7313957FC4}" srcOrd="3" destOrd="0" parTransId="{BF768ADC-867C-4399-B382-502CC68AA48B}" sibTransId="{C01C426E-DD6B-4F8C-9473-77FBB277E11C}"/>
    <dgm:cxn modelId="{6A13C284-B975-4452-831B-D9124B2B1467}" type="presParOf" srcId="{7B09901E-CC5A-42B2-9BD3-8F22F5E2A5C9}" destId="{A151F62F-8E5E-4D85-9693-989AD2A7BD59}" srcOrd="0" destOrd="0" presId="urn:microsoft.com/office/officeart/2005/8/layout/hList6"/>
    <dgm:cxn modelId="{E268F5FF-210B-4C96-BDF4-C9196C811086}" type="presParOf" srcId="{7B09901E-CC5A-42B2-9BD3-8F22F5E2A5C9}" destId="{0C545F84-EF8F-4503-A423-796670981A9D}" srcOrd="1" destOrd="0" presId="urn:microsoft.com/office/officeart/2005/8/layout/hList6"/>
    <dgm:cxn modelId="{13632580-7344-4588-A965-D903C70C84D1}" type="presParOf" srcId="{7B09901E-CC5A-42B2-9BD3-8F22F5E2A5C9}" destId="{2A7D240C-70DB-4545-A8E3-4F8715B6864E}" srcOrd="2" destOrd="0" presId="urn:microsoft.com/office/officeart/2005/8/layout/hList6"/>
    <dgm:cxn modelId="{D745EFF5-2408-46C2-8560-648A2F0EC0F0}" type="presParOf" srcId="{7B09901E-CC5A-42B2-9BD3-8F22F5E2A5C9}" destId="{6F0E7B9A-8B10-479A-9FE3-E4EE7CFABC51}" srcOrd="3" destOrd="0" presId="urn:microsoft.com/office/officeart/2005/8/layout/hList6"/>
    <dgm:cxn modelId="{693F5201-129B-4779-B48C-4AB9B61FBC3B}" type="presParOf" srcId="{7B09901E-CC5A-42B2-9BD3-8F22F5E2A5C9}" destId="{EC505E1C-C6ED-4AA1-AC32-278D076CA25C}" srcOrd="4" destOrd="0" presId="urn:microsoft.com/office/officeart/2005/8/layout/hList6"/>
    <dgm:cxn modelId="{1EBBDDFF-2DB0-44A8-BF34-74CE8CEB95BE}" type="presParOf" srcId="{7B09901E-CC5A-42B2-9BD3-8F22F5E2A5C9}" destId="{055F796B-5DDF-4F6E-9672-9CB1D23109A3}" srcOrd="5" destOrd="0" presId="urn:microsoft.com/office/officeart/2005/8/layout/hList6"/>
    <dgm:cxn modelId="{13EBF8E4-5B09-48F4-B0F7-B551A683491E}" type="presParOf" srcId="{7B09901E-CC5A-42B2-9BD3-8F22F5E2A5C9}" destId="{11D3E3F2-B8DD-48AE-B9D2-A71A2384D3CB}"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E731DEB-FD4D-4AF2-A2F8-64282D10D631}"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s-MX"/>
        </a:p>
      </dgm:t>
    </dgm:pt>
    <dgm:pt modelId="{11C975D5-F256-4C36-BDA7-20865DC3C46F}">
      <dgm:prSet phldrT="[Text]" custT="1"/>
      <dgm:spPr>
        <a:solidFill>
          <a:srgbClr val="99FF66"/>
        </a:solidFill>
      </dgm:spPr>
      <dgm:t>
        <a:bodyPr/>
        <a:lstStyle/>
        <a:p>
          <a:r>
            <a:rPr lang="es-MX" sz="1600" dirty="0">
              <a:solidFill>
                <a:schemeClr val="tx1"/>
              </a:solidFill>
            </a:rPr>
            <a:t>Habilidades Básicas de pensamiento</a:t>
          </a:r>
        </a:p>
      </dgm:t>
    </dgm:pt>
    <dgm:pt modelId="{F3E653C8-6E24-42E7-905D-ED6919DFFEFB}" type="parTrans" cxnId="{7DC4E529-C034-4071-9FD7-95C5BFE2706B}">
      <dgm:prSet/>
      <dgm:spPr/>
      <dgm:t>
        <a:bodyPr/>
        <a:lstStyle/>
        <a:p>
          <a:endParaRPr lang="es-MX"/>
        </a:p>
      </dgm:t>
    </dgm:pt>
    <dgm:pt modelId="{1D1D815C-D244-4C7E-A600-48A29EC64AC1}" type="sibTrans" cxnId="{7DC4E529-C034-4071-9FD7-95C5BFE2706B}">
      <dgm:prSet/>
      <dgm:spPr/>
      <dgm:t>
        <a:bodyPr/>
        <a:lstStyle/>
        <a:p>
          <a:endParaRPr lang="es-MX"/>
        </a:p>
      </dgm:t>
    </dgm:pt>
    <dgm:pt modelId="{5BED9083-6092-4E91-BBBE-546B57130A39}">
      <dgm:prSet phldrT="[Text]" custT="1"/>
      <dgm:spPr>
        <a:solidFill>
          <a:srgbClr val="FF0066"/>
        </a:solidFill>
      </dgm:spPr>
      <dgm:t>
        <a:bodyPr/>
        <a:lstStyle/>
        <a:p>
          <a:r>
            <a:rPr lang="es-MX" sz="1600" dirty="0"/>
            <a:t>Observar</a:t>
          </a:r>
        </a:p>
      </dgm:t>
    </dgm:pt>
    <dgm:pt modelId="{5744F1DE-0866-4FBF-B242-8378154879EE}" type="parTrans" cxnId="{7DC1EB06-99E1-4553-85D8-7676CB7A46EE}">
      <dgm:prSet/>
      <dgm:spPr/>
      <dgm:t>
        <a:bodyPr/>
        <a:lstStyle/>
        <a:p>
          <a:endParaRPr lang="es-MX"/>
        </a:p>
      </dgm:t>
    </dgm:pt>
    <dgm:pt modelId="{B00DFACF-1D00-4662-87ED-CA89C1EAF1E5}" type="sibTrans" cxnId="{7DC1EB06-99E1-4553-85D8-7676CB7A46EE}">
      <dgm:prSet/>
      <dgm:spPr/>
      <dgm:t>
        <a:bodyPr/>
        <a:lstStyle/>
        <a:p>
          <a:endParaRPr lang="es-MX"/>
        </a:p>
      </dgm:t>
    </dgm:pt>
    <dgm:pt modelId="{871AC093-37B5-42B8-BC65-2911D8F138E9}">
      <dgm:prSet phldrT="[Text]" custT="1"/>
      <dgm:spPr>
        <a:solidFill>
          <a:schemeClr val="accent4">
            <a:lumMod val="40000"/>
            <a:lumOff val="60000"/>
          </a:schemeClr>
        </a:solidFill>
      </dgm:spPr>
      <dgm:t>
        <a:bodyPr/>
        <a:lstStyle/>
        <a:p>
          <a:r>
            <a:rPr lang="es-MX" sz="1800" dirty="0">
              <a:solidFill>
                <a:schemeClr val="tx1"/>
              </a:solidFill>
            </a:rPr>
            <a:t>Habilidades  informativas</a:t>
          </a:r>
        </a:p>
      </dgm:t>
    </dgm:pt>
    <dgm:pt modelId="{84496130-0975-4455-82A7-1D3FA9B331F0}" type="parTrans" cxnId="{F91C89F5-B185-4429-B3E6-83BED6A354E1}">
      <dgm:prSet/>
      <dgm:spPr/>
      <dgm:t>
        <a:bodyPr/>
        <a:lstStyle/>
        <a:p>
          <a:endParaRPr lang="es-MX"/>
        </a:p>
      </dgm:t>
    </dgm:pt>
    <dgm:pt modelId="{48209694-914C-4FC7-9C8F-EC43F04D5A45}" type="sibTrans" cxnId="{F91C89F5-B185-4429-B3E6-83BED6A354E1}">
      <dgm:prSet/>
      <dgm:spPr/>
      <dgm:t>
        <a:bodyPr/>
        <a:lstStyle/>
        <a:p>
          <a:endParaRPr lang="es-MX"/>
        </a:p>
      </dgm:t>
    </dgm:pt>
    <dgm:pt modelId="{BB96501B-BAF8-49E1-AF54-AC5B5E589883}">
      <dgm:prSet phldrT="[Text]" custT="1"/>
      <dgm:spPr>
        <a:solidFill>
          <a:srgbClr val="FF0066">
            <a:alpha val="90000"/>
          </a:srgbClr>
        </a:solidFill>
      </dgm:spPr>
      <dgm:t>
        <a:bodyPr/>
        <a:lstStyle/>
        <a:p>
          <a:r>
            <a:rPr lang="es-MX" sz="1600" dirty="0"/>
            <a:t>Búsqueda de información</a:t>
          </a:r>
        </a:p>
      </dgm:t>
    </dgm:pt>
    <dgm:pt modelId="{1F0A54D2-B67A-459D-910B-5571FBA2DCED}" type="parTrans" cxnId="{4567AF8E-A8FB-4A6C-BF20-DD459F0D8119}">
      <dgm:prSet/>
      <dgm:spPr/>
      <dgm:t>
        <a:bodyPr/>
        <a:lstStyle/>
        <a:p>
          <a:endParaRPr lang="es-MX"/>
        </a:p>
      </dgm:t>
    </dgm:pt>
    <dgm:pt modelId="{74482D49-BD42-425C-839D-F06797AD0C83}" type="sibTrans" cxnId="{4567AF8E-A8FB-4A6C-BF20-DD459F0D8119}">
      <dgm:prSet/>
      <dgm:spPr/>
      <dgm:t>
        <a:bodyPr/>
        <a:lstStyle/>
        <a:p>
          <a:endParaRPr lang="es-MX"/>
        </a:p>
      </dgm:t>
    </dgm:pt>
    <dgm:pt modelId="{44C64FF2-76D3-4D4B-A95C-93DA918A213E}">
      <dgm:prSet phldrT="[Text]" custT="1"/>
      <dgm:spPr>
        <a:solidFill>
          <a:srgbClr val="FF0066">
            <a:alpha val="90000"/>
          </a:srgbClr>
        </a:solidFill>
      </dgm:spPr>
      <dgm:t>
        <a:bodyPr/>
        <a:lstStyle/>
        <a:p>
          <a:r>
            <a:rPr lang="es-MX" sz="1600" dirty="0"/>
            <a:t>Seleccionar</a:t>
          </a:r>
        </a:p>
      </dgm:t>
    </dgm:pt>
    <dgm:pt modelId="{A6AE0763-DE84-41B9-86A8-8F4DEDB95005}" type="parTrans" cxnId="{38E09A78-9BA2-47CB-B2B6-60A5C671C73A}">
      <dgm:prSet/>
      <dgm:spPr/>
      <dgm:t>
        <a:bodyPr/>
        <a:lstStyle/>
        <a:p>
          <a:endParaRPr lang="es-MX"/>
        </a:p>
      </dgm:t>
    </dgm:pt>
    <dgm:pt modelId="{974821C5-238F-459E-AF3C-123EED55624D}" type="sibTrans" cxnId="{38E09A78-9BA2-47CB-B2B6-60A5C671C73A}">
      <dgm:prSet/>
      <dgm:spPr/>
      <dgm:t>
        <a:bodyPr/>
        <a:lstStyle/>
        <a:p>
          <a:endParaRPr lang="es-MX"/>
        </a:p>
      </dgm:t>
    </dgm:pt>
    <dgm:pt modelId="{74DC350B-4A84-4FE0-98DB-20270B65CC48}">
      <dgm:prSet phldrT="[Text]" custT="1"/>
      <dgm:spPr>
        <a:solidFill>
          <a:srgbClr val="FF0066"/>
        </a:solidFill>
      </dgm:spPr>
      <dgm:t>
        <a:bodyPr/>
        <a:lstStyle/>
        <a:p>
          <a:endParaRPr lang="es-MX" sz="1600" dirty="0"/>
        </a:p>
      </dgm:t>
    </dgm:pt>
    <dgm:pt modelId="{7B771AD4-0C89-45F5-AF99-A459925E968E}" type="parTrans" cxnId="{38DE7759-A086-498D-81A7-76384E2B80EC}">
      <dgm:prSet/>
      <dgm:spPr/>
      <dgm:t>
        <a:bodyPr/>
        <a:lstStyle/>
        <a:p>
          <a:endParaRPr lang="es-MX"/>
        </a:p>
      </dgm:t>
    </dgm:pt>
    <dgm:pt modelId="{38DB96A1-AA86-42E0-A08C-E2A2778A88B3}" type="sibTrans" cxnId="{38DE7759-A086-498D-81A7-76384E2B80EC}">
      <dgm:prSet/>
      <dgm:spPr/>
      <dgm:t>
        <a:bodyPr/>
        <a:lstStyle/>
        <a:p>
          <a:endParaRPr lang="es-MX"/>
        </a:p>
      </dgm:t>
    </dgm:pt>
    <dgm:pt modelId="{1D20DDFD-B760-4E87-9E4E-9BFAD2E74596}">
      <dgm:prSet phldrT="[Text]" custT="1"/>
      <dgm:spPr>
        <a:solidFill>
          <a:srgbClr val="FF0066"/>
        </a:solidFill>
      </dgm:spPr>
      <dgm:t>
        <a:bodyPr/>
        <a:lstStyle/>
        <a:p>
          <a:r>
            <a:rPr lang="es-MX" sz="1600" dirty="0"/>
            <a:t>Relacionar</a:t>
          </a:r>
        </a:p>
      </dgm:t>
    </dgm:pt>
    <dgm:pt modelId="{382686A8-032B-4424-A155-D5BFFF81AC78}" type="parTrans" cxnId="{B36B9CB9-A1E1-4AE7-899B-24E09BFFF159}">
      <dgm:prSet/>
      <dgm:spPr/>
      <dgm:t>
        <a:bodyPr/>
        <a:lstStyle/>
        <a:p>
          <a:endParaRPr lang="es-MX"/>
        </a:p>
      </dgm:t>
    </dgm:pt>
    <dgm:pt modelId="{A0FB805D-3D5B-4470-A010-7B6B29446393}" type="sibTrans" cxnId="{B36B9CB9-A1E1-4AE7-899B-24E09BFFF159}">
      <dgm:prSet/>
      <dgm:spPr/>
      <dgm:t>
        <a:bodyPr/>
        <a:lstStyle/>
        <a:p>
          <a:endParaRPr lang="es-MX"/>
        </a:p>
      </dgm:t>
    </dgm:pt>
    <dgm:pt modelId="{05288828-3670-4639-BAEB-500B94300425}">
      <dgm:prSet phldrT="[Text]" custT="1"/>
      <dgm:spPr>
        <a:solidFill>
          <a:srgbClr val="FF0066"/>
        </a:solidFill>
      </dgm:spPr>
      <dgm:t>
        <a:bodyPr/>
        <a:lstStyle/>
        <a:p>
          <a:r>
            <a:rPr lang="es-MX" sz="1600" dirty="0"/>
            <a:t>Clasificar</a:t>
          </a:r>
        </a:p>
      </dgm:t>
    </dgm:pt>
    <dgm:pt modelId="{63FC080A-C2C5-410A-B87D-B8F4DF1BC80B}" type="parTrans" cxnId="{0897211A-7380-40AD-8388-227F3D402A4C}">
      <dgm:prSet/>
      <dgm:spPr/>
      <dgm:t>
        <a:bodyPr/>
        <a:lstStyle/>
        <a:p>
          <a:endParaRPr lang="es-MX"/>
        </a:p>
      </dgm:t>
    </dgm:pt>
    <dgm:pt modelId="{FDB3992A-CA10-40AD-8825-CA80BA1A190D}" type="sibTrans" cxnId="{0897211A-7380-40AD-8388-227F3D402A4C}">
      <dgm:prSet/>
      <dgm:spPr/>
      <dgm:t>
        <a:bodyPr/>
        <a:lstStyle/>
        <a:p>
          <a:endParaRPr lang="es-MX"/>
        </a:p>
      </dgm:t>
    </dgm:pt>
    <dgm:pt modelId="{F0A8917E-C530-4AC8-8FEE-6341611489B4}">
      <dgm:prSet phldrT="[Text]" custT="1"/>
      <dgm:spPr>
        <a:solidFill>
          <a:srgbClr val="FF0066">
            <a:alpha val="90000"/>
          </a:srgbClr>
        </a:solidFill>
      </dgm:spPr>
      <dgm:t>
        <a:bodyPr/>
        <a:lstStyle/>
        <a:p>
          <a:r>
            <a:rPr lang="es-MX" sz="1600" dirty="0"/>
            <a:t>Encontrar información</a:t>
          </a:r>
        </a:p>
      </dgm:t>
    </dgm:pt>
    <dgm:pt modelId="{39212552-305F-46B6-A42E-837C86FE3691}" type="parTrans" cxnId="{1D53E609-CE49-4418-B056-E078F42931D1}">
      <dgm:prSet/>
      <dgm:spPr/>
      <dgm:t>
        <a:bodyPr/>
        <a:lstStyle/>
        <a:p>
          <a:endParaRPr lang="es-MX"/>
        </a:p>
      </dgm:t>
    </dgm:pt>
    <dgm:pt modelId="{9E2B367B-859D-4203-8A03-585BD9E8AA0E}" type="sibTrans" cxnId="{1D53E609-CE49-4418-B056-E078F42931D1}">
      <dgm:prSet/>
      <dgm:spPr/>
      <dgm:t>
        <a:bodyPr/>
        <a:lstStyle/>
        <a:p>
          <a:endParaRPr lang="es-MX"/>
        </a:p>
      </dgm:t>
    </dgm:pt>
    <dgm:pt modelId="{F3BEA131-DBF6-4264-96D3-EE1ED1B45C2A}">
      <dgm:prSet phldrT="[Text]" custT="1"/>
      <dgm:spPr>
        <a:solidFill>
          <a:srgbClr val="FF0066">
            <a:alpha val="90000"/>
          </a:srgbClr>
        </a:solidFill>
      </dgm:spPr>
      <dgm:t>
        <a:bodyPr/>
        <a:lstStyle/>
        <a:p>
          <a:endParaRPr lang="es-MX" sz="1600" dirty="0"/>
        </a:p>
      </dgm:t>
    </dgm:pt>
    <dgm:pt modelId="{7828D209-F0F3-4704-9C74-0A013A5EC2FD}" type="parTrans" cxnId="{7D700292-3D6C-46F0-BB2C-C60459B46A16}">
      <dgm:prSet/>
      <dgm:spPr/>
      <dgm:t>
        <a:bodyPr/>
        <a:lstStyle/>
        <a:p>
          <a:endParaRPr lang="es-MX"/>
        </a:p>
      </dgm:t>
    </dgm:pt>
    <dgm:pt modelId="{3DF69027-2BCF-44A6-AFF4-C8AB14DA1448}" type="sibTrans" cxnId="{7D700292-3D6C-46F0-BB2C-C60459B46A16}">
      <dgm:prSet/>
      <dgm:spPr/>
      <dgm:t>
        <a:bodyPr/>
        <a:lstStyle/>
        <a:p>
          <a:endParaRPr lang="es-MX"/>
        </a:p>
      </dgm:t>
    </dgm:pt>
    <dgm:pt modelId="{CB097F0D-CBFC-4186-A8B4-E72EB6A5DD04}">
      <dgm:prSet phldrT="[Text]" custT="1"/>
      <dgm:spPr>
        <a:solidFill>
          <a:srgbClr val="FF0066">
            <a:alpha val="90000"/>
          </a:srgbClr>
        </a:solidFill>
      </dgm:spPr>
      <dgm:t>
        <a:bodyPr/>
        <a:lstStyle/>
        <a:p>
          <a:endParaRPr lang="es-MX" sz="1600" dirty="0"/>
        </a:p>
      </dgm:t>
    </dgm:pt>
    <dgm:pt modelId="{DFFCDF08-2A20-4A38-922C-DD1459764228}" type="parTrans" cxnId="{B1978543-2B3B-4734-B5BC-7E6521BF6BEA}">
      <dgm:prSet/>
      <dgm:spPr/>
      <dgm:t>
        <a:bodyPr/>
        <a:lstStyle/>
        <a:p>
          <a:endParaRPr lang="es-MX"/>
        </a:p>
      </dgm:t>
    </dgm:pt>
    <dgm:pt modelId="{31C12CD4-0878-4140-914D-624ABFF4A6EC}" type="sibTrans" cxnId="{B1978543-2B3B-4734-B5BC-7E6521BF6BEA}">
      <dgm:prSet/>
      <dgm:spPr/>
      <dgm:t>
        <a:bodyPr/>
        <a:lstStyle/>
        <a:p>
          <a:endParaRPr lang="es-MX"/>
        </a:p>
      </dgm:t>
    </dgm:pt>
    <dgm:pt modelId="{8434056C-75EB-479E-999B-A9BDA9A01337}">
      <dgm:prSet phldrT="[Text]" custT="1"/>
      <dgm:spPr>
        <a:solidFill>
          <a:srgbClr val="FF0066"/>
        </a:solidFill>
      </dgm:spPr>
      <dgm:t>
        <a:bodyPr/>
        <a:lstStyle/>
        <a:p>
          <a:r>
            <a:rPr lang="es-MX" sz="1600" dirty="0"/>
            <a:t>Descripción</a:t>
          </a:r>
        </a:p>
      </dgm:t>
    </dgm:pt>
    <dgm:pt modelId="{9E2561A4-1E6E-4BC0-8FED-2279C597F7DC}" type="parTrans" cxnId="{81D620E3-4509-4B2C-BFAF-BEB7F1B93C84}">
      <dgm:prSet/>
      <dgm:spPr/>
      <dgm:t>
        <a:bodyPr/>
        <a:lstStyle/>
        <a:p>
          <a:endParaRPr lang="es-MX"/>
        </a:p>
      </dgm:t>
    </dgm:pt>
    <dgm:pt modelId="{36C9C190-6805-4C52-8AC6-9F059B2A37C5}" type="sibTrans" cxnId="{81D620E3-4509-4B2C-BFAF-BEB7F1B93C84}">
      <dgm:prSet/>
      <dgm:spPr/>
      <dgm:t>
        <a:bodyPr/>
        <a:lstStyle/>
        <a:p>
          <a:endParaRPr lang="es-MX"/>
        </a:p>
      </dgm:t>
    </dgm:pt>
    <dgm:pt modelId="{5630138C-ADD7-47CC-8B50-E3BE56333154}">
      <dgm:prSet phldrT="[Text]" custT="1"/>
      <dgm:spPr>
        <a:solidFill>
          <a:srgbClr val="FF0066"/>
        </a:solidFill>
      </dgm:spPr>
      <dgm:t>
        <a:bodyPr/>
        <a:lstStyle/>
        <a:p>
          <a:r>
            <a:rPr lang="es-MX" sz="1600" dirty="0"/>
            <a:t>Representación</a:t>
          </a:r>
        </a:p>
      </dgm:t>
    </dgm:pt>
    <dgm:pt modelId="{1D4DAAA4-3198-46C7-AEA2-BD3363BE1039}" type="parTrans" cxnId="{784CD7A9-A2E6-4EE5-BB4B-CC6D37CC510E}">
      <dgm:prSet/>
      <dgm:spPr/>
      <dgm:t>
        <a:bodyPr/>
        <a:lstStyle/>
        <a:p>
          <a:endParaRPr lang="es-MX"/>
        </a:p>
      </dgm:t>
    </dgm:pt>
    <dgm:pt modelId="{F84D6734-2645-4772-AA85-C619126B15F5}" type="sibTrans" cxnId="{784CD7A9-A2E6-4EE5-BB4B-CC6D37CC510E}">
      <dgm:prSet/>
      <dgm:spPr/>
      <dgm:t>
        <a:bodyPr/>
        <a:lstStyle/>
        <a:p>
          <a:endParaRPr lang="es-MX"/>
        </a:p>
      </dgm:t>
    </dgm:pt>
    <dgm:pt modelId="{999F914D-0EDB-45FC-B036-3969DE94648A}">
      <dgm:prSet phldrT="[Text]" custT="1"/>
      <dgm:spPr>
        <a:solidFill>
          <a:srgbClr val="FF0066"/>
        </a:solidFill>
      </dgm:spPr>
      <dgm:t>
        <a:bodyPr/>
        <a:lstStyle/>
        <a:p>
          <a:r>
            <a:rPr lang="es-MX" sz="1600" dirty="0"/>
            <a:t>Interpretación</a:t>
          </a:r>
        </a:p>
      </dgm:t>
    </dgm:pt>
    <dgm:pt modelId="{91BFA541-C913-4ADA-879E-63A57C16358A}" type="parTrans" cxnId="{C5E34255-4D37-4A54-BA1C-0E0EE9B0E4DD}">
      <dgm:prSet/>
      <dgm:spPr/>
      <dgm:t>
        <a:bodyPr/>
        <a:lstStyle/>
        <a:p>
          <a:endParaRPr lang="es-MX"/>
        </a:p>
      </dgm:t>
    </dgm:pt>
    <dgm:pt modelId="{2134CA24-863D-4F80-AAF0-1C059EF4C9A8}" type="sibTrans" cxnId="{C5E34255-4D37-4A54-BA1C-0E0EE9B0E4DD}">
      <dgm:prSet/>
      <dgm:spPr/>
      <dgm:t>
        <a:bodyPr/>
        <a:lstStyle/>
        <a:p>
          <a:endParaRPr lang="es-MX"/>
        </a:p>
      </dgm:t>
    </dgm:pt>
    <dgm:pt modelId="{EF23B8C4-BB25-418E-9E17-5A99CD1CEB72}">
      <dgm:prSet phldrT="[Text]" custT="1"/>
      <dgm:spPr>
        <a:solidFill>
          <a:srgbClr val="C840A4"/>
        </a:solidFill>
      </dgm:spPr>
      <dgm:t>
        <a:bodyPr/>
        <a:lstStyle/>
        <a:p>
          <a:r>
            <a:rPr lang="es-MX" sz="1600" dirty="0">
              <a:solidFill>
                <a:schemeClr val="bg1"/>
              </a:solidFill>
            </a:rPr>
            <a:t>Habilidades superiores</a:t>
          </a:r>
        </a:p>
      </dgm:t>
    </dgm:pt>
    <dgm:pt modelId="{4C69A9D4-4997-477D-9C31-6D3675223015}" type="parTrans" cxnId="{6C0D03C7-B673-4C36-AFD9-1E349E3AB36C}">
      <dgm:prSet/>
      <dgm:spPr/>
      <dgm:t>
        <a:bodyPr/>
        <a:lstStyle/>
        <a:p>
          <a:endParaRPr lang="es-MX"/>
        </a:p>
      </dgm:t>
    </dgm:pt>
    <dgm:pt modelId="{78E9DC7B-B415-4B42-9B22-C7EA780EC291}" type="sibTrans" cxnId="{6C0D03C7-B673-4C36-AFD9-1E349E3AB36C}">
      <dgm:prSet/>
      <dgm:spPr/>
      <dgm:t>
        <a:bodyPr/>
        <a:lstStyle/>
        <a:p>
          <a:endParaRPr lang="es-MX"/>
        </a:p>
      </dgm:t>
    </dgm:pt>
    <dgm:pt modelId="{BAF901E5-6985-49EE-9394-5EFC80EC7D7B}">
      <dgm:prSet phldrT="[Text]" custT="1"/>
      <dgm:spPr>
        <a:solidFill>
          <a:srgbClr val="FF0066">
            <a:alpha val="90000"/>
          </a:srgbClr>
        </a:solidFill>
      </dgm:spPr>
      <dgm:t>
        <a:bodyPr/>
        <a:lstStyle/>
        <a:p>
          <a:r>
            <a:rPr lang="es-MX" sz="1600" dirty="0"/>
            <a:t>Analizar la información</a:t>
          </a:r>
        </a:p>
      </dgm:t>
    </dgm:pt>
    <dgm:pt modelId="{A337199F-725A-4E0F-8BC7-1F91D4827F70}" type="parTrans" cxnId="{4E4E1CDD-88D2-470E-BD6B-7502C4CD2E84}">
      <dgm:prSet/>
      <dgm:spPr/>
      <dgm:t>
        <a:bodyPr/>
        <a:lstStyle/>
        <a:p>
          <a:endParaRPr lang="es-MX"/>
        </a:p>
      </dgm:t>
    </dgm:pt>
    <dgm:pt modelId="{A60A6582-43FC-40DC-BF76-F0E50EF56E14}" type="sibTrans" cxnId="{4E4E1CDD-88D2-470E-BD6B-7502C4CD2E84}">
      <dgm:prSet/>
      <dgm:spPr/>
      <dgm:t>
        <a:bodyPr/>
        <a:lstStyle/>
        <a:p>
          <a:endParaRPr lang="es-MX"/>
        </a:p>
      </dgm:t>
    </dgm:pt>
    <dgm:pt modelId="{B0F08D81-8525-4BD6-9594-0F123BAB840A}">
      <dgm:prSet phldrT="[Text]" custT="1"/>
      <dgm:spPr>
        <a:solidFill>
          <a:srgbClr val="FF0066">
            <a:alpha val="90000"/>
          </a:srgbClr>
        </a:solidFill>
      </dgm:spPr>
      <dgm:t>
        <a:bodyPr/>
        <a:lstStyle/>
        <a:p>
          <a:r>
            <a:rPr lang="es-MX" sz="1600" dirty="0"/>
            <a:t>Comunicar</a:t>
          </a:r>
        </a:p>
      </dgm:t>
    </dgm:pt>
    <dgm:pt modelId="{A2F0A6F9-0063-4A5F-9B07-111895634B12}" type="parTrans" cxnId="{C7B6EC5B-7D0A-42AC-8DAB-507D72BDADB6}">
      <dgm:prSet/>
      <dgm:spPr/>
      <dgm:t>
        <a:bodyPr/>
        <a:lstStyle/>
        <a:p>
          <a:endParaRPr lang="es-MX"/>
        </a:p>
      </dgm:t>
    </dgm:pt>
    <dgm:pt modelId="{18C41BAB-42E6-40BF-9CCF-8BACB5169C28}" type="sibTrans" cxnId="{C7B6EC5B-7D0A-42AC-8DAB-507D72BDADB6}">
      <dgm:prSet/>
      <dgm:spPr/>
      <dgm:t>
        <a:bodyPr/>
        <a:lstStyle/>
        <a:p>
          <a:endParaRPr lang="es-MX"/>
        </a:p>
      </dgm:t>
    </dgm:pt>
    <dgm:pt modelId="{8D52E589-729D-4DF3-B3CC-0436FDCD1B2A}">
      <dgm:prSet phldrT="[Text]" custT="1"/>
      <dgm:spPr>
        <a:solidFill>
          <a:srgbClr val="FF0066">
            <a:alpha val="90000"/>
          </a:srgbClr>
        </a:solidFill>
      </dgm:spPr>
      <dgm:t>
        <a:bodyPr/>
        <a:lstStyle/>
        <a:p>
          <a:r>
            <a:rPr lang="es-MX" sz="1600" dirty="0"/>
            <a:t>Transformar o crear  nueva  información con lo anterior</a:t>
          </a:r>
        </a:p>
      </dgm:t>
    </dgm:pt>
    <dgm:pt modelId="{BE5794BF-1E08-4BAC-BCD2-6E19EF3D08F9}" type="parTrans" cxnId="{61C65C41-E811-470F-B596-60A77F6E4BCE}">
      <dgm:prSet/>
      <dgm:spPr/>
      <dgm:t>
        <a:bodyPr/>
        <a:lstStyle/>
        <a:p>
          <a:endParaRPr lang="es-MX"/>
        </a:p>
      </dgm:t>
    </dgm:pt>
    <dgm:pt modelId="{3B2FBA57-4703-4C67-82E1-5237010C47BC}" type="sibTrans" cxnId="{61C65C41-E811-470F-B596-60A77F6E4BCE}">
      <dgm:prSet/>
      <dgm:spPr/>
      <dgm:t>
        <a:bodyPr/>
        <a:lstStyle/>
        <a:p>
          <a:endParaRPr lang="es-MX"/>
        </a:p>
      </dgm:t>
    </dgm:pt>
    <dgm:pt modelId="{5FD276B0-D115-4B08-B31F-22C77A2BE8F2}">
      <dgm:prSet custT="1"/>
      <dgm:spPr>
        <a:solidFill>
          <a:srgbClr val="FF0066"/>
        </a:solidFill>
      </dgm:spPr>
      <dgm:t>
        <a:bodyPr/>
        <a:lstStyle/>
        <a:p>
          <a:r>
            <a:rPr lang="es-MX" sz="1800" dirty="0"/>
            <a:t>Inferencias</a:t>
          </a:r>
        </a:p>
      </dgm:t>
    </dgm:pt>
    <dgm:pt modelId="{0958F16B-27BC-4A85-8556-2ECBFAE2E95A}" type="parTrans" cxnId="{919FD6BB-1A42-4C69-A79F-10A1F911E938}">
      <dgm:prSet/>
      <dgm:spPr/>
      <dgm:t>
        <a:bodyPr/>
        <a:lstStyle/>
        <a:p>
          <a:endParaRPr lang="es-MX"/>
        </a:p>
      </dgm:t>
    </dgm:pt>
    <dgm:pt modelId="{25489FB9-ED57-4ECF-8051-E60725552AE9}" type="sibTrans" cxnId="{919FD6BB-1A42-4C69-A79F-10A1F911E938}">
      <dgm:prSet/>
      <dgm:spPr/>
      <dgm:t>
        <a:bodyPr/>
        <a:lstStyle/>
        <a:p>
          <a:endParaRPr lang="es-MX"/>
        </a:p>
      </dgm:t>
    </dgm:pt>
    <dgm:pt modelId="{5AEE5D74-A737-407A-AC78-DA304E46D96C}">
      <dgm:prSet custT="1"/>
      <dgm:spPr>
        <a:solidFill>
          <a:srgbClr val="FF0066"/>
        </a:solidFill>
      </dgm:spPr>
      <dgm:t>
        <a:bodyPr/>
        <a:lstStyle/>
        <a:p>
          <a:r>
            <a:rPr lang="es-MX" sz="1800"/>
            <a:t>Analogías</a:t>
          </a:r>
          <a:endParaRPr lang="es-MX" sz="1800" dirty="0"/>
        </a:p>
      </dgm:t>
    </dgm:pt>
    <dgm:pt modelId="{898D8016-8902-4112-A290-D5CB77B1DCC5}" type="parTrans" cxnId="{F90069E7-2F49-4A8C-A045-B4F97DF654CA}">
      <dgm:prSet/>
      <dgm:spPr/>
      <dgm:t>
        <a:bodyPr/>
        <a:lstStyle/>
        <a:p>
          <a:endParaRPr lang="es-MX"/>
        </a:p>
      </dgm:t>
    </dgm:pt>
    <dgm:pt modelId="{8281D8FC-A7B1-4953-9A0D-1FFA1B51D71B}" type="sibTrans" cxnId="{F90069E7-2F49-4A8C-A045-B4F97DF654CA}">
      <dgm:prSet/>
      <dgm:spPr/>
      <dgm:t>
        <a:bodyPr/>
        <a:lstStyle/>
        <a:p>
          <a:endParaRPr lang="es-MX"/>
        </a:p>
      </dgm:t>
    </dgm:pt>
    <dgm:pt modelId="{68C18EF1-0C6D-4A6C-A616-0C9F3D9902F1}">
      <dgm:prSet custT="1"/>
      <dgm:spPr>
        <a:solidFill>
          <a:srgbClr val="FF0066"/>
        </a:solidFill>
      </dgm:spPr>
      <dgm:t>
        <a:bodyPr/>
        <a:lstStyle/>
        <a:p>
          <a:r>
            <a:rPr lang="es-MX" sz="1800"/>
            <a:t>Evaluación y toma de decisiones</a:t>
          </a:r>
          <a:endParaRPr lang="es-MX" sz="1800" dirty="0"/>
        </a:p>
      </dgm:t>
    </dgm:pt>
    <dgm:pt modelId="{40E91290-FECB-42A7-89D2-E76262F82434}" type="parTrans" cxnId="{1EC8AB70-A5AE-4ADF-AD43-4779C8375CB7}">
      <dgm:prSet/>
      <dgm:spPr/>
      <dgm:t>
        <a:bodyPr/>
        <a:lstStyle/>
        <a:p>
          <a:endParaRPr lang="es-MX"/>
        </a:p>
      </dgm:t>
    </dgm:pt>
    <dgm:pt modelId="{A9C74BD1-B466-4DBC-88C4-A3CC4507A134}" type="sibTrans" cxnId="{1EC8AB70-A5AE-4ADF-AD43-4779C8375CB7}">
      <dgm:prSet/>
      <dgm:spPr/>
      <dgm:t>
        <a:bodyPr/>
        <a:lstStyle/>
        <a:p>
          <a:endParaRPr lang="es-MX"/>
        </a:p>
      </dgm:t>
    </dgm:pt>
    <dgm:pt modelId="{A57F72B9-6788-4CC4-A16E-22D39BE9ECF6}" type="pres">
      <dgm:prSet presAssocID="{4E731DEB-FD4D-4AF2-A2F8-64282D10D631}" presName="theList" presStyleCnt="0">
        <dgm:presLayoutVars>
          <dgm:dir/>
          <dgm:animLvl val="lvl"/>
          <dgm:resizeHandles val="exact"/>
        </dgm:presLayoutVars>
      </dgm:prSet>
      <dgm:spPr/>
    </dgm:pt>
    <dgm:pt modelId="{34EB5FEA-A13B-409D-82B0-B6F77E91DA76}" type="pres">
      <dgm:prSet presAssocID="{11C975D5-F256-4C36-BDA7-20865DC3C46F}" presName="compNode" presStyleCnt="0"/>
      <dgm:spPr/>
    </dgm:pt>
    <dgm:pt modelId="{F2A1DC57-0657-429E-A23D-056BA89AF0D6}" type="pres">
      <dgm:prSet presAssocID="{11C975D5-F256-4C36-BDA7-20865DC3C46F}" presName="noGeometry" presStyleCnt="0"/>
      <dgm:spPr/>
    </dgm:pt>
    <dgm:pt modelId="{ECAF6EB1-0424-4057-A493-9E194F566F3A}" type="pres">
      <dgm:prSet presAssocID="{11C975D5-F256-4C36-BDA7-20865DC3C46F}" presName="childTextVisible" presStyleLbl="bgAccFollowNode1" presStyleIdx="0" presStyleCnt="3" custScaleX="110423" custScaleY="117691" custLinFactNeighborX="11188" custLinFactNeighborY="9968">
        <dgm:presLayoutVars>
          <dgm:bulletEnabled val="1"/>
        </dgm:presLayoutVars>
      </dgm:prSet>
      <dgm:spPr/>
    </dgm:pt>
    <dgm:pt modelId="{410346DF-048A-4A6B-A54F-E79F40448132}" type="pres">
      <dgm:prSet presAssocID="{11C975D5-F256-4C36-BDA7-20865DC3C46F}" presName="childTextHidden" presStyleLbl="bgAccFollowNode1" presStyleIdx="0" presStyleCnt="3"/>
      <dgm:spPr/>
    </dgm:pt>
    <dgm:pt modelId="{8A2310D7-128B-40D8-8EAD-5D31E223B2C1}" type="pres">
      <dgm:prSet presAssocID="{11C975D5-F256-4C36-BDA7-20865DC3C46F}" presName="parentText" presStyleLbl="node1" presStyleIdx="0" presStyleCnt="3" custScaleX="161691" custScaleY="165369" custLinFactNeighborX="-530" custLinFactNeighborY="11942">
        <dgm:presLayoutVars>
          <dgm:chMax val="1"/>
          <dgm:bulletEnabled val="1"/>
        </dgm:presLayoutVars>
      </dgm:prSet>
      <dgm:spPr/>
    </dgm:pt>
    <dgm:pt modelId="{508A5F45-53A8-4119-92A3-C32EE8862E4F}" type="pres">
      <dgm:prSet presAssocID="{11C975D5-F256-4C36-BDA7-20865DC3C46F}" presName="aSpace" presStyleCnt="0"/>
      <dgm:spPr/>
    </dgm:pt>
    <dgm:pt modelId="{D55D0499-5B6C-457C-A79A-7C01DE832852}" type="pres">
      <dgm:prSet presAssocID="{EF23B8C4-BB25-418E-9E17-5A99CD1CEB72}" presName="compNode" presStyleCnt="0"/>
      <dgm:spPr/>
    </dgm:pt>
    <dgm:pt modelId="{2786D758-98F9-48E6-B361-A7A0C3512082}" type="pres">
      <dgm:prSet presAssocID="{EF23B8C4-BB25-418E-9E17-5A99CD1CEB72}" presName="noGeometry" presStyleCnt="0"/>
      <dgm:spPr/>
    </dgm:pt>
    <dgm:pt modelId="{DEAD6DE0-512B-442D-B8A1-3E94944D8622}" type="pres">
      <dgm:prSet presAssocID="{EF23B8C4-BB25-418E-9E17-5A99CD1CEB72}" presName="childTextVisible" presStyleLbl="bgAccFollowNode1" presStyleIdx="1" presStyleCnt="3" custScaleX="115501" custLinFactNeighborX="4763" custLinFactNeighborY="9968">
        <dgm:presLayoutVars>
          <dgm:bulletEnabled val="1"/>
        </dgm:presLayoutVars>
      </dgm:prSet>
      <dgm:spPr/>
    </dgm:pt>
    <dgm:pt modelId="{C03D090F-5407-49F0-A78B-6BEB29C7E4A2}" type="pres">
      <dgm:prSet presAssocID="{EF23B8C4-BB25-418E-9E17-5A99CD1CEB72}" presName="childTextHidden" presStyleLbl="bgAccFollowNode1" presStyleIdx="1" presStyleCnt="3"/>
      <dgm:spPr/>
    </dgm:pt>
    <dgm:pt modelId="{AE7587B8-1D1C-4005-9FA0-08AB5AF9FB08}" type="pres">
      <dgm:prSet presAssocID="{EF23B8C4-BB25-418E-9E17-5A99CD1CEB72}" presName="parentText" presStyleLbl="node1" presStyleIdx="1" presStyleCnt="3" custScaleX="159085" custScaleY="163935" custLinFactNeighborX="-41498" custLinFactNeighborY="29404">
        <dgm:presLayoutVars>
          <dgm:chMax val="1"/>
          <dgm:bulletEnabled val="1"/>
        </dgm:presLayoutVars>
      </dgm:prSet>
      <dgm:spPr/>
    </dgm:pt>
    <dgm:pt modelId="{74F8CC08-6796-4683-B9A5-105B8C542272}" type="pres">
      <dgm:prSet presAssocID="{EF23B8C4-BB25-418E-9E17-5A99CD1CEB72}" presName="aSpace" presStyleCnt="0"/>
      <dgm:spPr/>
    </dgm:pt>
    <dgm:pt modelId="{14FBF405-E350-4FC9-AF3E-0200DF7AAA66}" type="pres">
      <dgm:prSet presAssocID="{871AC093-37B5-42B8-BC65-2911D8F138E9}" presName="compNode" presStyleCnt="0"/>
      <dgm:spPr/>
    </dgm:pt>
    <dgm:pt modelId="{C8A2ABF8-A3DA-4463-9372-6B977F7313EB}" type="pres">
      <dgm:prSet presAssocID="{871AC093-37B5-42B8-BC65-2911D8F138E9}" presName="noGeometry" presStyleCnt="0"/>
      <dgm:spPr/>
    </dgm:pt>
    <dgm:pt modelId="{69427732-FFF0-4864-89AE-6DE3B8206802}" type="pres">
      <dgm:prSet presAssocID="{871AC093-37B5-42B8-BC65-2911D8F138E9}" presName="childTextVisible" presStyleLbl="bgAccFollowNode1" presStyleIdx="2" presStyleCnt="3" custScaleY="205491" custLinFactNeighborX="261" custLinFactNeighborY="17853">
        <dgm:presLayoutVars>
          <dgm:bulletEnabled val="1"/>
        </dgm:presLayoutVars>
      </dgm:prSet>
      <dgm:spPr/>
    </dgm:pt>
    <dgm:pt modelId="{37935D57-8832-482E-B9E0-DDDAA0954AC1}" type="pres">
      <dgm:prSet presAssocID="{871AC093-37B5-42B8-BC65-2911D8F138E9}" presName="childTextHidden" presStyleLbl="bgAccFollowNode1" presStyleIdx="2" presStyleCnt="3"/>
      <dgm:spPr/>
    </dgm:pt>
    <dgm:pt modelId="{EC631613-E006-4952-9BD3-C4A32C8FA9EC}" type="pres">
      <dgm:prSet presAssocID="{871AC093-37B5-42B8-BC65-2911D8F138E9}" presName="parentText" presStyleLbl="node1" presStyleIdx="2" presStyleCnt="3" custScaleX="156774" custScaleY="157834" custLinFactNeighborX="-40274" custLinFactNeighborY="19477">
        <dgm:presLayoutVars>
          <dgm:chMax val="1"/>
          <dgm:bulletEnabled val="1"/>
        </dgm:presLayoutVars>
      </dgm:prSet>
      <dgm:spPr/>
    </dgm:pt>
  </dgm:ptLst>
  <dgm:cxnLst>
    <dgm:cxn modelId="{6D4A7705-FD09-4358-95E0-1588B890C6E7}" type="presOf" srcId="{F3BEA131-DBF6-4264-96D3-EE1ED1B45C2A}" destId="{69427732-FFF0-4864-89AE-6DE3B8206802}" srcOrd="0" destOrd="7" presId="urn:microsoft.com/office/officeart/2005/8/layout/hProcess6"/>
    <dgm:cxn modelId="{7DC1EB06-99E1-4553-85D8-7676CB7A46EE}" srcId="{11C975D5-F256-4C36-BDA7-20865DC3C46F}" destId="{5BED9083-6092-4E91-BBBE-546B57130A39}" srcOrd="0" destOrd="0" parTransId="{5744F1DE-0866-4FBF-B242-8378154879EE}" sibTransId="{B00DFACF-1D00-4662-87ED-CA89C1EAF1E5}"/>
    <dgm:cxn modelId="{1D53E609-CE49-4418-B056-E078F42931D1}" srcId="{871AC093-37B5-42B8-BC65-2911D8F138E9}" destId="{F0A8917E-C530-4AC8-8FEE-6341611489B4}" srcOrd="1" destOrd="0" parTransId="{39212552-305F-46B6-A42E-837C86FE3691}" sibTransId="{9E2B367B-859D-4203-8A03-585BD9E8AA0E}"/>
    <dgm:cxn modelId="{3099870C-FA5A-438C-AB37-D6138D104F44}" type="presOf" srcId="{BB96501B-BAF8-49E1-AF54-AC5B5E589883}" destId="{69427732-FFF0-4864-89AE-6DE3B8206802}" srcOrd="0" destOrd="0" presId="urn:microsoft.com/office/officeart/2005/8/layout/hProcess6"/>
    <dgm:cxn modelId="{2884C60F-CFA6-4DEB-9A12-2621C1D9618E}" type="presOf" srcId="{5AEE5D74-A737-407A-AC78-DA304E46D96C}" destId="{C03D090F-5407-49F0-A78B-6BEB29C7E4A2}" srcOrd="1" destOrd="1" presId="urn:microsoft.com/office/officeart/2005/8/layout/hProcess6"/>
    <dgm:cxn modelId="{F3CBCE10-1677-4070-B61B-4A1E0A6EC141}" type="presOf" srcId="{F0A8917E-C530-4AC8-8FEE-6341611489B4}" destId="{37935D57-8832-482E-B9E0-DDDAA0954AC1}" srcOrd="1" destOrd="1" presId="urn:microsoft.com/office/officeart/2005/8/layout/hProcess6"/>
    <dgm:cxn modelId="{0897211A-7380-40AD-8388-227F3D402A4C}" srcId="{11C975D5-F256-4C36-BDA7-20865DC3C46F}" destId="{05288828-3670-4639-BAEB-500B94300425}" srcOrd="3" destOrd="0" parTransId="{63FC080A-C2C5-410A-B87D-B8F4DF1BC80B}" sibTransId="{FDB3992A-CA10-40AD-8825-CA80BA1A190D}"/>
    <dgm:cxn modelId="{B6FE9A1C-9326-4F20-9651-6499DA600026}" type="presOf" srcId="{EF23B8C4-BB25-418E-9E17-5A99CD1CEB72}" destId="{AE7587B8-1D1C-4005-9FA0-08AB5AF9FB08}" srcOrd="0" destOrd="0" presId="urn:microsoft.com/office/officeart/2005/8/layout/hProcess6"/>
    <dgm:cxn modelId="{1B9A0620-5CF2-44C3-84A3-140D4CFE982A}" type="presOf" srcId="{74DC350B-4A84-4FE0-98DB-20270B65CC48}" destId="{ECAF6EB1-0424-4057-A493-9E194F566F3A}" srcOrd="0" destOrd="6" presId="urn:microsoft.com/office/officeart/2005/8/layout/hProcess6"/>
    <dgm:cxn modelId="{7DC4E529-C034-4071-9FD7-95C5BFE2706B}" srcId="{4E731DEB-FD4D-4AF2-A2F8-64282D10D631}" destId="{11C975D5-F256-4C36-BDA7-20865DC3C46F}" srcOrd="0" destOrd="0" parTransId="{F3E653C8-6E24-42E7-905D-ED6919DFFEFB}" sibTransId="{1D1D815C-D244-4C7E-A600-48A29EC64AC1}"/>
    <dgm:cxn modelId="{2B97022B-9A3B-4D25-88D6-310036BB93ED}" type="presOf" srcId="{8D52E589-729D-4DF3-B3CC-0436FDCD1B2A}" destId="{37935D57-8832-482E-B9E0-DDDAA0954AC1}" srcOrd="1" destOrd="5" presId="urn:microsoft.com/office/officeart/2005/8/layout/hProcess6"/>
    <dgm:cxn modelId="{E9084F2D-70AD-4C78-86AD-A03014E4B171}" type="presOf" srcId="{05288828-3670-4639-BAEB-500B94300425}" destId="{410346DF-048A-4A6B-A54F-E79F40448132}" srcOrd="1" destOrd="3" presId="urn:microsoft.com/office/officeart/2005/8/layout/hProcess6"/>
    <dgm:cxn modelId="{EB1CEF37-7022-45AD-89DD-C46B06196D7B}" type="presOf" srcId="{1D20DDFD-B760-4E87-9E4E-9BFAD2E74596}" destId="{ECAF6EB1-0424-4057-A493-9E194F566F3A}" srcOrd="0" destOrd="2" presId="urn:microsoft.com/office/officeart/2005/8/layout/hProcess6"/>
    <dgm:cxn modelId="{01616A3D-FA12-438E-9FE5-1B86A95075E5}" type="presOf" srcId="{999F914D-0EDB-45FC-B036-3969DE94648A}" destId="{410346DF-048A-4A6B-A54F-E79F40448132}" srcOrd="1" destOrd="5" presId="urn:microsoft.com/office/officeart/2005/8/layout/hProcess6"/>
    <dgm:cxn modelId="{FAEE163F-AE16-4CCE-BD25-8DFE65C94EDB}" type="presOf" srcId="{8434056C-75EB-479E-999B-A9BDA9A01337}" destId="{ECAF6EB1-0424-4057-A493-9E194F566F3A}" srcOrd="0" destOrd="1" presId="urn:microsoft.com/office/officeart/2005/8/layout/hProcess6"/>
    <dgm:cxn modelId="{C7B6EC5B-7D0A-42AC-8DAB-507D72BDADB6}" srcId="{871AC093-37B5-42B8-BC65-2911D8F138E9}" destId="{B0F08D81-8525-4BD6-9594-0F123BAB840A}" srcOrd="4" destOrd="0" parTransId="{A2F0A6F9-0063-4A5F-9B07-111895634B12}" sibTransId="{18C41BAB-42E6-40BF-9CCF-8BACB5169C28}"/>
    <dgm:cxn modelId="{61C65C41-E811-470F-B596-60A77F6E4BCE}" srcId="{871AC093-37B5-42B8-BC65-2911D8F138E9}" destId="{8D52E589-729D-4DF3-B3CC-0436FDCD1B2A}" srcOrd="5" destOrd="0" parTransId="{BE5794BF-1E08-4BAC-BCD2-6E19EF3D08F9}" sibTransId="{3B2FBA57-4703-4C67-82E1-5237010C47BC}"/>
    <dgm:cxn modelId="{B1978543-2B3B-4734-B5BC-7E6521BF6BEA}" srcId="{871AC093-37B5-42B8-BC65-2911D8F138E9}" destId="{CB097F0D-CBFC-4186-A8B4-E72EB6A5DD04}" srcOrd="6" destOrd="0" parTransId="{DFFCDF08-2A20-4A38-922C-DD1459764228}" sibTransId="{31C12CD4-0878-4140-914D-624ABFF4A6EC}"/>
    <dgm:cxn modelId="{BCF2D463-7082-41E5-A6FA-A722785C0E6C}" type="presOf" srcId="{999F914D-0EDB-45FC-B036-3969DE94648A}" destId="{ECAF6EB1-0424-4057-A493-9E194F566F3A}" srcOrd="0" destOrd="5" presId="urn:microsoft.com/office/officeart/2005/8/layout/hProcess6"/>
    <dgm:cxn modelId="{570E2D46-23B7-4F98-9144-064F4449E04C}" type="presOf" srcId="{F3BEA131-DBF6-4264-96D3-EE1ED1B45C2A}" destId="{37935D57-8832-482E-B9E0-DDDAA0954AC1}" srcOrd="1" destOrd="7" presId="urn:microsoft.com/office/officeart/2005/8/layout/hProcess6"/>
    <dgm:cxn modelId="{C8842549-6D69-4EAA-BB8D-B3777377231A}" type="presOf" srcId="{74DC350B-4A84-4FE0-98DB-20270B65CC48}" destId="{410346DF-048A-4A6B-A54F-E79F40448132}" srcOrd="1" destOrd="6" presId="urn:microsoft.com/office/officeart/2005/8/layout/hProcess6"/>
    <dgm:cxn modelId="{FA921E4D-320A-46D5-A464-FC6FA38DBC9B}" type="presOf" srcId="{5630138C-ADD7-47CC-8B50-E3BE56333154}" destId="{410346DF-048A-4A6B-A54F-E79F40448132}" srcOrd="1" destOrd="4" presId="urn:microsoft.com/office/officeart/2005/8/layout/hProcess6"/>
    <dgm:cxn modelId="{1EC8AB70-A5AE-4ADF-AD43-4779C8375CB7}" srcId="{EF23B8C4-BB25-418E-9E17-5A99CD1CEB72}" destId="{68C18EF1-0C6D-4A6C-A616-0C9F3D9902F1}" srcOrd="2" destOrd="0" parTransId="{40E91290-FECB-42A7-89D2-E76262F82434}" sibTransId="{A9C74BD1-B466-4DBC-88C4-A3CC4507A134}"/>
    <dgm:cxn modelId="{05576974-3750-48ED-8703-E7BDF22B90C0}" type="presOf" srcId="{44C64FF2-76D3-4D4B-A95C-93DA918A213E}" destId="{69427732-FFF0-4864-89AE-6DE3B8206802}" srcOrd="0" destOrd="2" presId="urn:microsoft.com/office/officeart/2005/8/layout/hProcess6"/>
    <dgm:cxn modelId="{CF387374-EA8B-4029-BADA-05BB6A313E07}" type="presOf" srcId="{B0F08D81-8525-4BD6-9594-0F123BAB840A}" destId="{69427732-FFF0-4864-89AE-6DE3B8206802}" srcOrd="0" destOrd="4" presId="urn:microsoft.com/office/officeart/2005/8/layout/hProcess6"/>
    <dgm:cxn modelId="{C5E34255-4D37-4A54-BA1C-0E0EE9B0E4DD}" srcId="{11C975D5-F256-4C36-BDA7-20865DC3C46F}" destId="{999F914D-0EDB-45FC-B036-3969DE94648A}" srcOrd="5" destOrd="0" parTransId="{91BFA541-C913-4ADA-879E-63A57C16358A}" sibTransId="{2134CA24-863D-4F80-AAF0-1C059EF4C9A8}"/>
    <dgm:cxn modelId="{38E09A78-9BA2-47CB-B2B6-60A5C671C73A}" srcId="{871AC093-37B5-42B8-BC65-2911D8F138E9}" destId="{44C64FF2-76D3-4D4B-A95C-93DA918A213E}" srcOrd="2" destOrd="0" parTransId="{A6AE0763-DE84-41B9-86A8-8F4DEDB95005}" sibTransId="{974821C5-238F-459E-AF3C-123EED55624D}"/>
    <dgm:cxn modelId="{38DE7759-A086-498D-81A7-76384E2B80EC}" srcId="{11C975D5-F256-4C36-BDA7-20865DC3C46F}" destId="{74DC350B-4A84-4FE0-98DB-20270B65CC48}" srcOrd="6" destOrd="0" parTransId="{7B771AD4-0C89-45F5-AF99-A459925E968E}" sibTransId="{38DB96A1-AA86-42E0-A08C-E2A2778A88B3}"/>
    <dgm:cxn modelId="{AC357D8C-4912-41D6-82B2-970598F37FAE}" type="presOf" srcId="{8434056C-75EB-479E-999B-A9BDA9A01337}" destId="{410346DF-048A-4A6B-A54F-E79F40448132}" srcOrd="1" destOrd="1" presId="urn:microsoft.com/office/officeart/2005/8/layout/hProcess6"/>
    <dgm:cxn modelId="{4567AF8E-A8FB-4A6C-BF20-DD459F0D8119}" srcId="{871AC093-37B5-42B8-BC65-2911D8F138E9}" destId="{BB96501B-BAF8-49E1-AF54-AC5B5E589883}" srcOrd="0" destOrd="0" parTransId="{1F0A54D2-B67A-459D-910B-5571FBA2DCED}" sibTransId="{74482D49-BD42-425C-839D-F06797AD0C83}"/>
    <dgm:cxn modelId="{F476F790-FC9E-4E78-A61D-98A7FAD2ED8D}" type="presOf" srcId="{05288828-3670-4639-BAEB-500B94300425}" destId="{ECAF6EB1-0424-4057-A493-9E194F566F3A}" srcOrd="0" destOrd="3" presId="urn:microsoft.com/office/officeart/2005/8/layout/hProcess6"/>
    <dgm:cxn modelId="{7D700292-3D6C-46F0-BB2C-C60459B46A16}" srcId="{871AC093-37B5-42B8-BC65-2911D8F138E9}" destId="{F3BEA131-DBF6-4264-96D3-EE1ED1B45C2A}" srcOrd="7" destOrd="0" parTransId="{7828D209-F0F3-4704-9C74-0A013A5EC2FD}" sibTransId="{3DF69027-2BCF-44A6-AFF4-C8AB14DA1448}"/>
    <dgm:cxn modelId="{DB37AF98-4198-4705-BDA7-5C29E7846D6B}" type="presOf" srcId="{5FD276B0-D115-4B08-B31F-22C77A2BE8F2}" destId="{DEAD6DE0-512B-442D-B8A1-3E94944D8622}" srcOrd="0" destOrd="0" presId="urn:microsoft.com/office/officeart/2005/8/layout/hProcess6"/>
    <dgm:cxn modelId="{47D61099-9B7E-441A-9160-F304A6F96619}" type="presOf" srcId="{5630138C-ADD7-47CC-8B50-E3BE56333154}" destId="{ECAF6EB1-0424-4057-A493-9E194F566F3A}" srcOrd="0" destOrd="4" presId="urn:microsoft.com/office/officeart/2005/8/layout/hProcess6"/>
    <dgm:cxn modelId="{9943639C-B81C-4275-A061-07198AC10EB7}" type="presOf" srcId="{8D52E589-729D-4DF3-B3CC-0436FDCD1B2A}" destId="{69427732-FFF0-4864-89AE-6DE3B8206802}" srcOrd="0" destOrd="5" presId="urn:microsoft.com/office/officeart/2005/8/layout/hProcess6"/>
    <dgm:cxn modelId="{0ADA2C9E-1680-465D-B978-E6806362CB95}" type="presOf" srcId="{BAF901E5-6985-49EE-9394-5EFC80EC7D7B}" destId="{69427732-FFF0-4864-89AE-6DE3B8206802}" srcOrd="0" destOrd="3" presId="urn:microsoft.com/office/officeart/2005/8/layout/hProcess6"/>
    <dgm:cxn modelId="{B6A7DCA5-F0F5-4C0C-8A80-58FFBD7956DC}" type="presOf" srcId="{5BED9083-6092-4E91-BBBE-546B57130A39}" destId="{ECAF6EB1-0424-4057-A493-9E194F566F3A}" srcOrd="0" destOrd="0" presId="urn:microsoft.com/office/officeart/2005/8/layout/hProcess6"/>
    <dgm:cxn modelId="{5040B9A8-5827-41F0-BE0E-8EB31D91E1A8}" type="presOf" srcId="{68C18EF1-0C6D-4A6C-A616-0C9F3D9902F1}" destId="{C03D090F-5407-49F0-A78B-6BEB29C7E4A2}" srcOrd="1" destOrd="2" presId="urn:microsoft.com/office/officeart/2005/8/layout/hProcess6"/>
    <dgm:cxn modelId="{784CD7A9-A2E6-4EE5-BB4B-CC6D37CC510E}" srcId="{11C975D5-F256-4C36-BDA7-20865DC3C46F}" destId="{5630138C-ADD7-47CC-8B50-E3BE56333154}" srcOrd="4" destOrd="0" parTransId="{1D4DAAA4-3198-46C7-AEA2-BD3363BE1039}" sibTransId="{F84D6734-2645-4772-AA85-C619126B15F5}"/>
    <dgm:cxn modelId="{F75F98AA-C9F6-476C-8F83-4EF01C5E5416}" type="presOf" srcId="{11C975D5-F256-4C36-BDA7-20865DC3C46F}" destId="{8A2310D7-128B-40D8-8EAD-5D31E223B2C1}" srcOrd="0" destOrd="0" presId="urn:microsoft.com/office/officeart/2005/8/layout/hProcess6"/>
    <dgm:cxn modelId="{4415A6B2-A4EC-4004-8F7A-75661B5C7422}" type="presOf" srcId="{BB96501B-BAF8-49E1-AF54-AC5B5E589883}" destId="{37935D57-8832-482E-B9E0-DDDAA0954AC1}" srcOrd="1" destOrd="0" presId="urn:microsoft.com/office/officeart/2005/8/layout/hProcess6"/>
    <dgm:cxn modelId="{E953E7B7-69EB-4678-90F4-D29C6EDA9C4D}" type="presOf" srcId="{F0A8917E-C530-4AC8-8FEE-6341611489B4}" destId="{69427732-FFF0-4864-89AE-6DE3B8206802}" srcOrd="0" destOrd="1" presId="urn:microsoft.com/office/officeart/2005/8/layout/hProcess6"/>
    <dgm:cxn modelId="{B36B9CB9-A1E1-4AE7-899B-24E09BFFF159}" srcId="{11C975D5-F256-4C36-BDA7-20865DC3C46F}" destId="{1D20DDFD-B760-4E87-9E4E-9BFAD2E74596}" srcOrd="2" destOrd="0" parTransId="{382686A8-032B-4424-A155-D5BFFF81AC78}" sibTransId="{A0FB805D-3D5B-4470-A010-7B6B29446393}"/>
    <dgm:cxn modelId="{4484F7BA-64F2-41DD-A154-2FF0766ED16F}" type="presOf" srcId="{5FD276B0-D115-4B08-B31F-22C77A2BE8F2}" destId="{C03D090F-5407-49F0-A78B-6BEB29C7E4A2}" srcOrd="1" destOrd="0" presId="urn:microsoft.com/office/officeart/2005/8/layout/hProcess6"/>
    <dgm:cxn modelId="{919FD6BB-1A42-4C69-A79F-10A1F911E938}" srcId="{EF23B8C4-BB25-418E-9E17-5A99CD1CEB72}" destId="{5FD276B0-D115-4B08-B31F-22C77A2BE8F2}" srcOrd="0" destOrd="0" parTransId="{0958F16B-27BC-4A85-8556-2ECBFAE2E95A}" sibTransId="{25489FB9-ED57-4ECF-8051-E60725552AE9}"/>
    <dgm:cxn modelId="{7CF48FBF-A025-4A6F-A11B-51ADB3FBC5CE}" type="presOf" srcId="{5BED9083-6092-4E91-BBBE-546B57130A39}" destId="{410346DF-048A-4A6B-A54F-E79F40448132}" srcOrd="1" destOrd="0" presId="urn:microsoft.com/office/officeart/2005/8/layout/hProcess6"/>
    <dgm:cxn modelId="{3E61ABC0-6F3C-4F8B-A154-973202790CD7}" type="presOf" srcId="{CB097F0D-CBFC-4186-A8B4-E72EB6A5DD04}" destId="{37935D57-8832-482E-B9E0-DDDAA0954AC1}" srcOrd="1" destOrd="6" presId="urn:microsoft.com/office/officeart/2005/8/layout/hProcess6"/>
    <dgm:cxn modelId="{6C0D03C7-B673-4C36-AFD9-1E349E3AB36C}" srcId="{4E731DEB-FD4D-4AF2-A2F8-64282D10D631}" destId="{EF23B8C4-BB25-418E-9E17-5A99CD1CEB72}" srcOrd="1" destOrd="0" parTransId="{4C69A9D4-4997-477D-9C31-6D3675223015}" sibTransId="{78E9DC7B-B415-4B42-9B22-C7EA780EC291}"/>
    <dgm:cxn modelId="{722174D4-4994-4D40-9BE9-5AB795D97616}" type="presOf" srcId="{4E731DEB-FD4D-4AF2-A2F8-64282D10D631}" destId="{A57F72B9-6788-4CC4-A16E-22D39BE9ECF6}" srcOrd="0" destOrd="0" presId="urn:microsoft.com/office/officeart/2005/8/layout/hProcess6"/>
    <dgm:cxn modelId="{6A63B5D8-21B9-409C-AD08-15765D78B91F}" type="presOf" srcId="{B0F08D81-8525-4BD6-9594-0F123BAB840A}" destId="{37935D57-8832-482E-B9E0-DDDAA0954AC1}" srcOrd="1" destOrd="4" presId="urn:microsoft.com/office/officeart/2005/8/layout/hProcess6"/>
    <dgm:cxn modelId="{AC71E9DB-0995-4F87-A9AF-DF9916AC6C28}" type="presOf" srcId="{BAF901E5-6985-49EE-9394-5EFC80EC7D7B}" destId="{37935D57-8832-482E-B9E0-DDDAA0954AC1}" srcOrd="1" destOrd="3" presId="urn:microsoft.com/office/officeart/2005/8/layout/hProcess6"/>
    <dgm:cxn modelId="{4E4E1CDD-88D2-470E-BD6B-7502C4CD2E84}" srcId="{871AC093-37B5-42B8-BC65-2911D8F138E9}" destId="{BAF901E5-6985-49EE-9394-5EFC80EC7D7B}" srcOrd="3" destOrd="0" parTransId="{A337199F-725A-4E0F-8BC7-1F91D4827F70}" sibTransId="{A60A6582-43FC-40DC-BF76-F0E50EF56E14}"/>
    <dgm:cxn modelId="{838350E2-4B6E-41FA-AE96-863840E36B68}" type="presOf" srcId="{5AEE5D74-A737-407A-AC78-DA304E46D96C}" destId="{DEAD6DE0-512B-442D-B8A1-3E94944D8622}" srcOrd="0" destOrd="1" presId="urn:microsoft.com/office/officeart/2005/8/layout/hProcess6"/>
    <dgm:cxn modelId="{81D620E3-4509-4B2C-BFAF-BEB7F1B93C84}" srcId="{11C975D5-F256-4C36-BDA7-20865DC3C46F}" destId="{8434056C-75EB-479E-999B-A9BDA9A01337}" srcOrd="1" destOrd="0" parTransId="{9E2561A4-1E6E-4BC0-8FED-2279C597F7DC}" sibTransId="{36C9C190-6805-4C52-8AC6-9F059B2A37C5}"/>
    <dgm:cxn modelId="{CED4C7E6-8BA7-4543-90C6-3F77DA70841E}" type="presOf" srcId="{68C18EF1-0C6D-4A6C-A616-0C9F3D9902F1}" destId="{DEAD6DE0-512B-442D-B8A1-3E94944D8622}" srcOrd="0" destOrd="2" presId="urn:microsoft.com/office/officeart/2005/8/layout/hProcess6"/>
    <dgm:cxn modelId="{F90069E7-2F49-4A8C-A045-B4F97DF654CA}" srcId="{EF23B8C4-BB25-418E-9E17-5A99CD1CEB72}" destId="{5AEE5D74-A737-407A-AC78-DA304E46D96C}" srcOrd="1" destOrd="0" parTransId="{898D8016-8902-4112-A290-D5CB77B1DCC5}" sibTransId="{8281D8FC-A7B1-4953-9A0D-1FFA1B51D71B}"/>
    <dgm:cxn modelId="{6920C5E7-E8BF-40FF-BCCF-554BF67A1970}" type="presOf" srcId="{1D20DDFD-B760-4E87-9E4E-9BFAD2E74596}" destId="{410346DF-048A-4A6B-A54F-E79F40448132}" srcOrd="1" destOrd="2" presId="urn:microsoft.com/office/officeart/2005/8/layout/hProcess6"/>
    <dgm:cxn modelId="{658D4BEC-B80A-4F27-8861-681926F7D6B7}" type="presOf" srcId="{44C64FF2-76D3-4D4B-A95C-93DA918A213E}" destId="{37935D57-8832-482E-B9E0-DDDAA0954AC1}" srcOrd="1" destOrd="2" presId="urn:microsoft.com/office/officeart/2005/8/layout/hProcess6"/>
    <dgm:cxn modelId="{15D14AF0-C957-414E-8C5D-7151415A2CD1}" type="presOf" srcId="{CB097F0D-CBFC-4186-A8B4-E72EB6A5DD04}" destId="{69427732-FFF0-4864-89AE-6DE3B8206802}" srcOrd="0" destOrd="6" presId="urn:microsoft.com/office/officeart/2005/8/layout/hProcess6"/>
    <dgm:cxn modelId="{6AA069F1-DD8B-4CE0-A9F7-7F02AEE206D2}" type="presOf" srcId="{871AC093-37B5-42B8-BC65-2911D8F138E9}" destId="{EC631613-E006-4952-9BD3-C4A32C8FA9EC}" srcOrd="0" destOrd="0" presId="urn:microsoft.com/office/officeart/2005/8/layout/hProcess6"/>
    <dgm:cxn modelId="{F91C89F5-B185-4429-B3E6-83BED6A354E1}" srcId="{4E731DEB-FD4D-4AF2-A2F8-64282D10D631}" destId="{871AC093-37B5-42B8-BC65-2911D8F138E9}" srcOrd="2" destOrd="0" parTransId="{84496130-0975-4455-82A7-1D3FA9B331F0}" sibTransId="{48209694-914C-4FC7-9C8F-EC43F04D5A45}"/>
    <dgm:cxn modelId="{7FEF4A9B-1724-402B-83CA-012B7F98EED4}" type="presParOf" srcId="{A57F72B9-6788-4CC4-A16E-22D39BE9ECF6}" destId="{34EB5FEA-A13B-409D-82B0-B6F77E91DA76}" srcOrd="0" destOrd="0" presId="urn:microsoft.com/office/officeart/2005/8/layout/hProcess6"/>
    <dgm:cxn modelId="{2E06FEE9-2E2B-41A4-81AE-F3C6A3AB79EA}" type="presParOf" srcId="{34EB5FEA-A13B-409D-82B0-B6F77E91DA76}" destId="{F2A1DC57-0657-429E-A23D-056BA89AF0D6}" srcOrd="0" destOrd="0" presId="urn:microsoft.com/office/officeart/2005/8/layout/hProcess6"/>
    <dgm:cxn modelId="{39585C16-C981-416F-ABB5-1EC039895308}" type="presParOf" srcId="{34EB5FEA-A13B-409D-82B0-B6F77E91DA76}" destId="{ECAF6EB1-0424-4057-A493-9E194F566F3A}" srcOrd="1" destOrd="0" presId="urn:microsoft.com/office/officeart/2005/8/layout/hProcess6"/>
    <dgm:cxn modelId="{4EFBFBF0-C166-472C-9215-752F08A15560}" type="presParOf" srcId="{34EB5FEA-A13B-409D-82B0-B6F77E91DA76}" destId="{410346DF-048A-4A6B-A54F-E79F40448132}" srcOrd="2" destOrd="0" presId="urn:microsoft.com/office/officeart/2005/8/layout/hProcess6"/>
    <dgm:cxn modelId="{6F1064E7-3314-419A-9B3B-DEBEB8967DBA}" type="presParOf" srcId="{34EB5FEA-A13B-409D-82B0-B6F77E91DA76}" destId="{8A2310D7-128B-40D8-8EAD-5D31E223B2C1}" srcOrd="3" destOrd="0" presId="urn:microsoft.com/office/officeart/2005/8/layout/hProcess6"/>
    <dgm:cxn modelId="{A823B7DB-AEA3-4F4D-92C5-CF4121B9BE16}" type="presParOf" srcId="{A57F72B9-6788-4CC4-A16E-22D39BE9ECF6}" destId="{508A5F45-53A8-4119-92A3-C32EE8862E4F}" srcOrd="1" destOrd="0" presId="urn:microsoft.com/office/officeart/2005/8/layout/hProcess6"/>
    <dgm:cxn modelId="{D7DF0872-9E26-4D7C-B3BE-B295120C9FCA}" type="presParOf" srcId="{A57F72B9-6788-4CC4-A16E-22D39BE9ECF6}" destId="{D55D0499-5B6C-457C-A79A-7C01DE832852}" srcOrd="2" destOrd="0" presId="urn:microsoft.com/office/officeart/2005/8/layout/hProcess6"/>
    <dgm:cxn modelId="{46CBB26B-6258-41BE-AF71-6B78D8EDD10C}" type="presParOf" srcId="{D55D0499-5B6C-457C-A79A-7C01DE832852}" destId="{2786D758-98F9-48E6-B361-A7A0C3512082}" srcOrd="0" destOrd="0" presId="urn:microsoft.com/office/officeart/2005/8/layout/hProcess6"/>
    <dgm:cxn modelId="{97419B75-9961-4DC1-82D9-5617883966F1}" type="presParOf" srcId="{D55D0499-5B6C-457C-A79A-7C01DE832852}" destId="{DEAD6DE0-512B-442D-B8A1-3E94944D8622}" srcOrd="1" destOrd="0" presId="urn:microsoft.com/office/officeart/2005/8/layout/hProcess6"/>
    <dgm:cxn modelId="{25DB02E3-6681-4259-82DA-B3B0FC65FBCC}" type="presParOf" srcId="{D55D0499-5B6C-457C-A79A-7C01DE832852}" destId="{C03D090F-5407-49F0-A78B-6BEB29C7E4A2}" srcOrd="2" destOrd="0" presId="urn:microsoft.com/office/officeart/2005/8/layout/hProcess6"/>
    <dgm:cxn modelId="{BB6E8DE5-0BB0-4802-95C4-CDE7ED87EDA9}" type="presParOf" srcId="{D55D0499-5B6C-457C-A79A-7C01DE832852}" destId="{AE7587B8-1D1C-4005-9FA0-08AB5AF9FB08}" srcOrd="3" destOrd="0" presId="urn:microsoft.com/office/officeart/2005/8/layout/hProcess6"/>
    <dgm:cxn modelId="{846DE290-0EB3-4A30-9FEE-C68A3B1409FF}" type="presParOf" srcId="{A57F72B9-6788-4CC4-A16E-22D39BE9ECF6}" destId="{74F8CC08-6796-4683-B9A5-105B8C542272}" srcOrd="3" destOrd="0" presId="urn:microsoft.com/office/officeart/2005/8/layout/hProcess6"/>
    <dgm:cxn modelId="{7F77BFBE-90DB-4D48-AE8E-0FFBD9F24547}" type="presParOf" srcId="{A57F72B9-6788-4CC4-A16E-22D39BE9ECF6}" destId="{14FBF405-E350-4FC9-AF3E-0200DF7AAA66}" srcOrd="4" destOrd="0" presId="urn:microsoft.com/office/officeart/2005/8/layout/hProcess6"/>
    <dgm:cxn modelId="{8B5C262F-D445-4DD8-A7F3-4DE2C637B2E1}" type="presParOf" srcId="{14FBF405-E350-4FC9-AF3E-0200DF7AAA66}" destId="{C8A2ABF8-A3DA-4463-9372-6B977F7313EB}" srcOrd="0" destOrd="0" presId="urn:microsoft.com/office/officeart/2005/8/layout/hProcess6"/>
    <dgm:cxn modelId="{F9768A36-3436-41FC-99D6-B44A82A355A9}" type="presParOf" srcId="{14FBF405-E350-4FC9-AF3E-0200DF7AAA66}" destId="{69427732-FFF0-4864-89AE-6DE3B8206802}" srcOrd="1" destOrd="0" presId="urn:microsoft.com/office/officeart/2005/8/layout/hProcess6"/>
    <dgm:cxn modelId="{BA3718E0-71E8-47E2-86E0-3FF68BFC6AF1}" type="presParOf" srcId="{14FBF405-E350-4FC9-AF3E-0200DF7AAA66}" destId="{37935D57-8832-482E-B9E0-DDDAA0954AC1}" srcOrd="2" destOrd="0" presId="urn:microsoft.com/office/officeart/2005/8/layout/hProcess6"/>
    <dgm:cxn modelId="{C0DB196B-42C5-456F-B8B8-BD99749B23CC}" type="presParOf" srcId="{14FBF405-E350-4FC9-AF3E-0200DF7AAA66}" destId="{EC631613-E006-4952-9BD3-C4A32C8FA9EC}" srcOrd="3" destOrd="0" presId="urn:microsoft.com/office/officeart/2005/8/layout/hProcess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0B9B53E-AF37-42F4-8969-12967257964B}"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s-MX"/>
        </a:p>
      </dgm:t>
    </dgm:pt>
    <dgm:pt modelId="{90BAD1BD-1E90-47AF-B204-0B003B84F699}">
      <dgm:prSet phldrT="[Text]" custT="1"/>
      <dgm:spPr>
        <a:solidFill>
          <a:schemeClr val="tx1">
            <a:lumMod val="75000"/>
            <a:lumOff val="25000"/>
          </a:schemeClr>
        </a:solidFill>
      </dgm:spPr>
      <dgm:t>
        <a:bodyPr/>
        <a:lstStyle/>
        <a:p>
          <a:r>
            <a:rPr lang="es-MX" sz="1400" dirty="0"/>
            <a:t>Método de lectoescritura: fonética-alfabética-silábica(FAS) </a:t>
          </a:r>
        </a:p>
      </dgm:t>
    </dgm:pt>
    <dgm:pt modelId="{C2442900-BDF2-4F5B-AE7D-F17A0D6FC5F8}" type="parTrans" cxnId="{65385CBA-4DC0-4321-A44E-9004A17B8209}">
      <dgm:prSet/>
      <dgm:spPr/>
      <dgm:t>
        <a:bodyPr/>
        <a:lstStyle/>
        <a:p>
          <a:endParaRPr lang="es-MX"/>
        </a:p>
      </dgm:t>
    </dgm:pt>
    <dgm:pt modelId="{7A48C03F-1373-41A0-BCB3-8BF8FC442C9B}" type="sibTrans" cxnId="{65385CBA-4DC0-4321-A44E-9004A17B8209}">
      <dgm:prSet/>
      <dgm:spPr/>
      <dgm:t>
        <a:bodyPr/>
        <a:lstStyle/>
        <a:p>
          <a:endParaRPr lang="es-MX"/>
        </a:p>
      </dgm:t>
    </dgm:pt>
    <dgm:pt modelId="{B21AE275-7339-4666-BB16-319EB606EE73}">
      <dgm:prSet phldrT="[Text]" custT="1"/>
      <dgm:spPr>
        <a:solidFill>
          <a:schemeClr val="accent3">
            <a:lumMod val="75000"/>
          </a:schemeClr>
        </a:solidFill>
      </dgm:spPr>
      <dgm:t>
        <a:bodyPr/>
        <a:lstStyle/>
        <a:p>
          <a:r>
            <a:rPr lang="es-MX" sz="1600" dirty="0"/>
            <a:t>abecedario</a:t>
          </a:r>
        </a:p>
      </dgm:t>
    </dgm:pt>
    <dgm:pt modelId="{D6EDB463-D892-4D50-B462-4DF6E36077D1}" type="parTrans" cxnId="{E495C9D7-E8A8-4DDD-ABD4-6167335228AA}">
      <dgm:prSet/>
      <dgm:spPr/>
      <dgm:t>
        <a:bodyPr/>
        <a:lstStyle/>
        <a:p>
          <a:endParaRPr lang="es-MX"/>
        </a:p>
      </dgm:t>
    </dgm:pt>
    <dgm:pt modelId="{8A1BA126-F9A5-4136-B577-580CD84E5481}" type="sibTrans" cxnId="{E495C9D7-E8A8-4DDD-ABD4-6167335228AA}">
      <dgm:prSet/>
      <dgm:spPr/>
      <dgm:t>
        <a:bodyPr/>
        <a:lstStyle/>
        <a:p>
          <a:endParaRPr lang="es-MX"/>
        </a:p>
      </dgm:t>
    </dgm:pt>
    <dgm:pt modelId="{7DE4F8C6-F3F4-4672-B6F6-057C99426E66}">
      <dgm:prSet phldrT="[Text]" custT="1"/>
      <dgm:spPr>
        <a:solidFill>
          <a:schemeClr val="accent2">
            <a:lumMod val="60000"/>
            <a:lumOff val="40000"/>
          </a:schemeClr>
        </a:solidFill>
      </dgm:spPr>
      <dgm:t>
        <a:bodyPr/>
        <a:lstStyle/>
        <a:p>
          <a:r>
            <a:rPr lang="es-MX" sz="1400" dirty="0">
              <a:solidFill>
                <a:schemeClr val="tx1"/>
              </a:solidFill>
            </a:rPr>
            <a:t>Sonido de cada letra</a:t>
          </a:r>
        </a:p>
      </dgm:t>
    </dgm:pt>
    <dgm:pt modelId="{E9F60F32-3F5E-437E-8F5C-35CC3E1B29A7}" type="parTrans" cxnId="{77E1DB54-2DF7-4FF9-AF11-422266A205D4}">
      <dgm:prSet/>
      <dgm:spPr/>
      <dgm:t>
        <a:bodyPr/>
        <a:lstStyle/>
        <a:p>
          <a:endParaRPr lang="es-MX"/>
        </a:p>
      </dgm:t>
    </dgm:pt>
    <dgm:pt modelId="{5270B911-9419-4EEA-AB2D-EC36A20C80CA}" type="sibTrans" cxnId="{77E1DB54-2DF7-4FF9-AF11-422266A205D4}">
      <dgm:prSet/>
      <dgm:spPr/>
      <dgm:t>
        <a:bodyPr/>
        <a:lstStyle/>
        <a:p>
          <a:endParaRPr lang="es-MX"/>
        </a:p>
      </dgm:t>
    </dgm:pt>
    <dgm:pt modelId="{B248F992-532B-41B6-B202-459EB437833F}">
      <dgm:prSet phldrT="[Text]" custT="1"/>
      <dgm:spPr>
        <a:solidFill>
          <a:schemeClr val="bg2">
            <a:lumMod val="50000"/>
          </a:schemeClr>
        </a:solidFill>
      </dgm:spPr>
      <dgm:t>
        <a:bodyPr/>
        <a:lstStyle/>
        <a:p>
          <a:r>
            <a:rPr lang="es-MX" sz="1200" dirty="0"/>
            <a:t>Palabras que terminen con a (Amand</a:t>
          </a:r>
          <a:r>
            <a:rPr lang="es-MX" sz="1200" u="sng" dirty="0">
              <a:solidFill>
                <a:srgbClr val="FF0000"/>
              </a:solidFill>
            </a:rPr>
            <a:t>a</a:t>
          </a:r>
          <a:r>
            <a:rPr lang="es-MX" sz="1200" dirty="0"/>
            <a:t>)</a:t>
          </a:r>
        </a:p>
      </dgm:t>
    </dgm:pt>
    <dgm:pt modelId="{4F851DF6-88C3-469A-86E5-93F32AF55092}" type="parTrans" cxnId="{03677C50-B7CA-4384-AFFE-034690B1CFCB}">
      <dgm:prSet/>
      <dgm:spPr/>
      <dgm:t>
        <a:bodyPr/>
        <a:lstStyle/>
        <a:p>
          <a:endParaRPr lang="es-MX"/>
        </a:p>
      </dgm:t>
    </dgm:pt>
    <dgm:pt modelId="{D94C4F25-F6E0-42AF-B666-91EF488D7AA5}" type="sibTrans" cxnId="{03677C50-B7CA-4384-AFFE-034690B1CFCB}">
      <dgm:prSet/>
      <dgm:spPr/>
      <dgm:t>
        <a:bodyPr/>
        <a:lstStyle/>
        <a:p>
          <a:endParaRPr lang="es-MX"/>
        </a:p>
      </dgm:t>
    </dgm:pt>
    <dgm:pt modelId="{B05736CF-1584-40E4-902C-E28AA2ED89C9}">
      <dgm:prSet phldrT="[Text]" custT="1"/>
      <dgm:spPr/>
      <dgm:t>
        <a:bodyPr/>
        <a:lstStyle/>
        <a:p>
          <a:r>
            <a:rPr lang="es-MX" sz="1400" dirty="0"/>
            <a:t>Enseñanza de silabas (</a:t>
          </a:r>
          <a:r>
            <a:rPr lang="es-MX" sz="1400" dirty="0" err="1"/>
            <a:t>a+m</a:t>
          </a:r>
          <a:r>
            <a:rPr lang="es-MX" sz="1400" dirty="0"/>
            <a:t>, ó </a:t>
          </a:r>
          <a:r>
            <a:rPr lang="es-MX" sz="1400" dirty="0" err="1"/>
            <a:t>m+a</a:t>
          </a:r>
          <a:r>
            <a:rPr lang="es-MX" sz="1400" dirty="0"/>
            <a:t>=</a:t>
          </a:r>
          <a:r>
            <a:rPr lang="es-MX" sz="1400" dirty="0" err="1"/>
            <a:t>ma</a:t>
          </a:r>
          <a:r>
            <a:rPr lang="es-MX" sz="1400" dirty="0"/>
            <a:t>…me, </a:t>
          </a:r>
          <a:r>
            <a:rPr lang="es-MX" sz="1400" dirty="0" err="1"/>
            <a:t>mi,mo,mu</a:t>
          </a:r>
          <a:endParaRPr lang="es-MX" sz="1400" dirty="0"/>
        </a:p>
      </dgm:t>
    </dgm:pt>
    <dgm:pt modelId="{646C9A78-76FB-48F3-BFF5-2931625DE5E0}" type="parTrans" cxnId="{5509C1DA-6306-408F-B8B8-2AB18AB7BC99}">
      <dgm:prSet/>
      <dgm:spPr/>
      <dgm:t>
        <a:bodyPr/>
        <a:lstStyle/>
        <a:p>
          <a:endParaRPr lang="es-MX"/>
        </a:p>
      </dgm:t>
    </dgm:pt>
    <dgm:pt modelId="{3EF71924-150A-48D0-AB93-7071238047C8}" type="sibTrans" cxnId="{5509C1DA-6306-408F-B8B8-2AB18AB7BC99}">
      <dgm:prSet/>
      <dgm:spPr/>
      <dgm:t>
        <a:bodyPr/>
        <a:lstStyle/>
        <a:p>
          <a:endParaRPr lang="es-MX"/>
        </a:p>
      </dgm:t>
    </dgm:pt>
    <dgm:pt modelId="{41807615-A3F8-4024-816A-5726EC0B9AFE}">
      <dgm:prSet phldrT="[Text]"/>
      <dgm:spPr>
        <a:solidFill>
          <a:schemeClr val="bg2">
            <a:lumMod val="50000"/>
          </a:schemeClr>
        </a:solidFill>
      </dgm:spPr>
      <dgm:t>
        <a:bodyPr/>
        <a:lstStyle/>
        <a:p>
          <a:r>
            <a:rPr lang="es-MX" dirty="0"/>
            <a:t>nombre de cada letra</a:t>
          </a:r>
        </a:p>
      </dgm:t>
    </dgm:pt>
    <dgm:pt modelId="{5BABD513-E772-4EA3-9D01-2B8C8CE9B4CB}" type="parTrans" cxnId="{F0C5054D-CC9C-4142-9CA6-608F91D82E65}">
      <dgm:prSet/>
      <dgm:spPr/>
      <dgm:t>
        <a:bodyPr/>
        <a:lstStyle/>
        <a:p>
          <a:endParaRPr lang="es-MX"/>
        </a:p>
      </dgm:t>
    </dgm:pt>
    <dgm:pt modelId="{3E55565E-E921-41FF-8A4A-8AFA6F501F97}" type="sibTrans" cxnId="{F0C5054D-CC9C-4142-9CA6-608F91D82E65}">
      <dgm:prSet/>
      <dgm:spPr/>
      <dgm:t>
        <a:bodyPr/>
        <a:lstStyle/>
        <a:p>
          <a:endParaRPr lang="es-MX"/>
        </a:p>
      </dgm:t>
    </dgm:pt>
    <dgm:pt modelId="{06D26F76-FABF-4133-87FD-6E58E6E835E1}">
      <dgm:prSet phldrT="[Text]" custT="1"/>
      <dgm:spPr>
        <a:blipFill rotWithShape="0">
          <a:blip xmlns:r="http://schemas.openxmlformats.org/officeDocument/2006/relationships" r:embed="rId1"/>
          <a:srcRect/>
          <a:stretch>
            <a:fillRect l="-118000" r="-118000"/>
          </a:stretch>
        </a:blipFill>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s-MX" sz="1600" dirty="0"/>
        </a:p>
        <a:p>
          <a:pPr marL="0" marR="0" lvl="0" indent="0" defTabSz="914400" eaLnBrk="1" fontAlgn="auto" latinLnBrk="0" hangingPunct="1">
            <a:lnSpc>
              <a:spcPct val="100000"/>
            </a:lnSpc>
            <a:spcBef>
              <a:spcPts val="0"/>
            </a:spcBef>
            <a:spcAft>
              <a:spcPts val="0"/>
            </a:spcAft>
            <a:buClrTx/>
            <a:buSzTx/>
            <a:buFontTx/>
            <a:buNone/>
            <a:tabLst/>
            <a:defRPr/>
          </a:pPr>
          <a:r>
            <a:rPr lang="es-MX" sz="1400" dirty="0"/>
            <a:t>Palabras que empiecen con la primera vocal </a:t>
          </a:r>
          <a:r>
            <a:rPr lang="es-MX" sz="1400" dirty="0" err="1"/>
            <a:t>Aa</a:t>
          </a:r>
          <a:r>
            <a:rPr lang="es-MX" sz="1400" dirty="0"/>
            <a:t> y su representación (</a:t>
          </a:r>
          <a:r>
            <a:rPr lang="es-MX" sz="1400" b="1" dirty="0">
              <a:solidFill>
                <a:schemeClr val="bg1"/>
              </a:solidFill>
            </a:rPr>
            <a:t>A</a:t>
          </a:r>
          <a:r>
            <a:rPr lang="es-MX" sz="1400" dirty="0"/>
            <a:t>vión)</a:t>
          </a:r>
        </a:p>
        <a:p>
          <a:pPr marL="0" lvl="0" defTabSz="1022350">
            <a:lnSpc>
              <a:spcPct val="90000"/>
            </a:lnSpc>
            <a:spcBef>
              <a:spcPct val="0"/>
            </a:spcBef>
            <a:spcAft>
              <a:spcPct val="35000"/>
            </a:spcAft>
            <a:buNone/>
          </a:pPr>
          <a:endParaRPr lang="es-MX" sz="4000" dirty="0"/>
        </a:p>
      </dgm:t>
    </dgm:pt>
    <dgm:pt modelId="{9D67F646-1881-4226-9D58-45954E48F06F}" type="parTrans" cxnId="{6019FA41-5BDC-4E33-8297-D92A6EAC77EF}">
      <dgm:prSet/>
      <dgm:spPr/>
      <dgm:t>
        <a:bodyPr/>
        <a:lstStyle/>
        <a:p>
          <a:endParaRPr lang="es-MX"/>
        </a:p>
      </dgm:t>
    </dgm:pt>
    <dgm:pt modelId="{83BBB0D4-2983-4796-B726-6A858C11B2A9}" type="sibTrans" cxnId="{6019FA41-5BDC-4E33-8297-D92A6EAC77EF}">
      <dgm:prSet/>
      <dgm:spPr/>
      <dgm:t>
        <a:bodyPr/>
        <a:lstStyle/>
        <a:p>
          <a:endParaRPr lang="es-MX"/>
        </a:p>
      </dgm:t>
    </dgm:pt>
    <dgm:pt modelId="{451BE33F-7066-49CC-BEDB-BEA62370703C}">
      <dgm:prSet phldrT="[Text]" custT="1"/>
      <dgm:spPr>
        <a:solidFill>
          <a:schemeClr val="accent2">
            <a:lumMod val="60000"/>
            <a:lumOff val="40000"/>
          </a:schemeClr>
        </a:solidFill>
      </dgm:spPr>
      <dgm:t>
        <a:bodyPr/>
        <a:lstStyle/>
        <a:p>
          <a:r>
            <a:rPr lang="es-MX" sz="1400" dirty="0">
              <a:solidFill>
                <a:schemeClr val="tx1"/>
              </a:solidFill>
            </a:rPr>
            <a:t>Sonido de cada letra</a:t>
          </a:r>
        </a:p>
      </dgm:t>
    </dgm:pt>
    <dgm:pt modelId="{E9F33414-A3DC-4D98-9342-C79EF3032501}" type="parTrans" cxnId="{D763027B-6041-4C09-814C-1CB45168F349}">
      <dgm:prSet/>
      <dgm:spPr/>
      <dgm:t>
        <a:bodyPr/>
        <a:lstStyle/>
        <a:p>
          <a:endParaRPr lang="es-MX"/>
        </a:p>
      </dgm:t>
    </dgm:pt>
    <dgm:pt modelId="{59A95E11-19A5-43D8-AB57-D27AB144BB6A}" type="sibTrans" cxnId="{D763027B-6041-4C09-814C-1CB45168F349}">
      <dgm:prSet/>
      <dgm:spPr/>
      <dgm:t>
        <a:bodyPr/>
        <a:lstStyle/>
        <a:p>
          <a:endParaRPr lang="es-MX"/>
        </a:p>
      </dgm:t>
    </dgm:pt>
    <dgm:pt modelId="{77186523-0FDA-4F78-B293-31F812BF54DA}">
      <dgm:prSet phldrT="[Text]"/>
      <dgm:spPr/>
      <dgm:t>
        <a:bodyPr/>
        <a:lstStyle/>
        <a:p>
          <a:r>
            <a:rPr lang="es-MX" dirty="0"/>
            <a:t>Formación de palabra(</a:t>
          </a:r>
          <a:r>
            <a:rPr lang="es-MX" dirty="0" err="1"/>
            <a:t>ma+ma</a:t>
          </a:r>
          <a:r>
            <a:rPr lang="es-MX" dirty="0"/>
            <a:t>=mamá) se menciona que dice como se forma y que significa (análisis y descripción)</a:t>
          </a:r>
        </a:p>
      </dgm:t>
    </dgm:pt>
    <dgm:pt modelId="{4FBF0564-7903-4ADE-8547-195FAE2C8487}" type="parTrans" cxnId="{7BAD3CD0-DC5A-4BE0-A2EB-CBC631D5664B}">
      <dgm:prSet/>
      <dgm:spPr/>
      <dgm:t>
        <a:bodyPr/>
        <a:lstStyle/>
        <a:p>
          <a:endParaRPr lang="es-MX"/>
        </a:p>
      </dgm:t>
    </dgm:pt>
    <dgm:pt modelId="{A148E058-330B-4327-9DDD-73770E6E32DD}" type="sibTrans" cxnId="{7BAD3CD0-DC5A-4BE0-A2EB-CBC631D5664B}">
      <dgm:prSet/>
      <dgm:spPr/>
      <dgm:t>
        <a:bodyPr/>
        <a:lstStyle/>
        <a:p>
          <a:endParaRPr lang="es-MX"/>
        </a:p>
      </dgm:t>
    </dgm:pt>
    <dgm:pt modelId="{7BE35DAD-93B7-4AB4-B016-81D99D2584D2}">
      <dgm:prSet phldrT="[Text]" custT="1"/>
      <dgm:spPr/>
      <dgm:t>
        <a:bodyPr/>
        <a:lstStyle/>
        <a:p>
          <a:r>
            <a:rPr lang="es-MX" sz="1400" dirty="0"/>
            <a:t>Formación de oraciones cortas (La mama Ema es linda)</a:t>
          </a:r>
        </a:p>
      </dgm:t>
    </dgm:pt>
    <dgm:pt modelId="{45DD3E05-3154-49CE-ADEB-1AE016B213A0}" type="parTrans" cxnId="{E627B8A9-12D4-4EBC-ADC2-8B9DB2EAA1C6}">
      <dgm:prSet/>
      <dgm:spPr/>
      <dgm:t>
        <a:bodyPr/>
        <a:lstStyle/>
        <a:p>
          <a:endParaRPr lang="es-MX"/>
        </a:p>
      </dgm:t>
    </dgm:pt>
    <dgm:pt modelId="{7189B243-0599-4089-9A7F-A2C9E35699F4}" type="sibTrans" cxnId="{E627B8A9-12D4-4EBC-ADC2-8B9DB2EAA1C6}">
      <dgm:prSet/>
      <dgm:spPr/>
      <dgm:t>
        <a:bodyPr/>
        <a:lstStyle/>
        <a:p>
          <a:endParaRPr lang="es-MX"/>
        </a:p>
      </dgm:t>
    </dgm:pt>
    <dgm:pt modelId="{D82F2910-4CB8-47D6-B5E9-D2753BBA6099}">
      <dgm:prSet phldrT="[Text]" custT="1"/>
      <dgm:spPr>
        <a:solidFill>
          <a:schemeClr val="tx1">
            <a:lumMod val="75000"/>
            <a:lumOff val="25000"/>
          </a:schemeClr>
        </a:solidFill>
      </dgm:spPr>
      <dgm:t>
        <a:bodyPr/>
        <a:lstStyle/>
        <a:p>
          <a:endParaRPr lang="es-MX" sz="1000" dirty="0"/>
        </a:p>
        <a:p>
          <a:endParaRPr lang="es-MX" sz="1000" dirty="0"/>
        </a:p>
        <a:p>
          <a:r>
            <a:rPr lang="es-MX" sz="1000" dirty="0"/>
            <a:t>El orden de la enseñanza del abecedario es el siguiente:</a:t>
          </a:r>
        </a:p>
        <a:p>
          <a:r>
            <a:rPr lang="es-MX" sz="1000" dirty="0"/>
            <a:t>a-e-i-o-u-m-p-t-l-d-f-s-r-ch-h-j-k-</a:t>
          </a:r>
        </a:p>
        <a:p>
          <a:r>
            <a:rPr lang="es-MX" sz="1000" dirty="0"/>
            <a:t>n-ñ-q-c-g-v-w-x-y-z</a:t>
          </a:r>
        </a:p>
        <a:p>
          <a:endParaRPr lang="es-MX" dirty="0"/>
        </a:p>
      </dgm:t>
    </dgm:pt>
    <dgm:pt modelId="{3DA802D3-DDE5-46C9-BBDC-7E5687E539E6}" type="parTrans" cxnId="{712551AE-F3C2-4E3F-A24F-FEF93292E86B}">
      <dgm:prSet/>
      <dgm:spPr/>
      <dgm:t>
        <a:bodyPr/>
        <a:lstStyle/>
        <a:p>
          <a:endParaRPr lang="es-MX"/>
        </a:p>
      </dgm:t>
    </dgm:pt>
    <dgm:pt modelId="{AFFEEF37-743F-4414-9E8B-293DE7F7DA97}" type="sibTrans" cxnId="{712551AE-F3C2-4E3F-A24F-FEF93292E86B}">
      <dgm:prSet/>
      <dgm:spPr/>
      <dgm:t>
        <a:bodyPr/>
        <a:lstStyle/>
        <a:p>
          <a:endParaRPr lang="es-MX"/>
        </a:p>
      </dgm:t>
    </dgm:pt>
    <dgm:pt modelId="{AB5C26C4-F229-4086-9901-9093CBAD89A9}" type="pres">
      <dgm:prSet presAssocID="{A0B9B53E-AF37-42F4-8969-12967257964B}" presName="Name0" presStyleCnt="0">
        <dgm:presLayoutVars>
          <dgm:dir/>
          <dgm:resizeHandles val="exact"/>
        </dgm:presLayoutVars>
      </dgm:prSet>
      <dgm:spPr/>
    </dgm:pt>
    <dgm:pt modelId="{19D38BCF-C0C7-4106-9392-AC352AB5718A}" type="pres">
      <dgm:prSet presAssocID="{90BAD1BD-1E90-47AF-B204-0B003B84F699}" presName="node" presStyleLbl="node1" presStyleIdx="0" presStyleCnt="11" custLinFactNeighborY="-2825">
        <dgm:presLayoutVars>
          <dgm:bulletEnabled val="1"/>
        </dgm:presLayoutVars>
      </dgm:prSet>
      <dgm:spPr/>
    </dgm:pt>
    <dgm:pt modelId="{A43C3120-920F-4C25-BF54-7436068E20DD}" type="pres">
      <dgm:prSet presAssocID="{7A48C03F-1373-41A0-BCB3-8BF8FC442C9B}" presName="sibTrans" presStyleLbl="sibTrans1D1" presStyleIdx="0" presStyleCnt="10"/>
      <dgm:spPr/>
    </dgm:pt>
    <dgm:pt modelId="{D9F39027-F936-4281-85A6-17A3DA2DFF43}" type="pres">
      <dgm:prSet presAssocID="{7A48C03F-1373-41A0-BCB3-8BF8FC442C9B}" presName="connectorText" presStyleLbl="sibTrans1D1" presStyleIdx="0" presStyleCnt="10"/>
      <dgm:spPr/>
    </dgm:pt>
    <dgm:pt modelId="{66FAEE9B-D59E-4D69-807E-A876A92080DD}" type="pres">
      <dgm:prSet presAssocID="{D82F2910-4CB8-47D6-B5E9-D2753BBA6099}" presName="node" presStyleLbl="node1" presStyleIdx="1" presStyleCnt="11" custLinFactNeighborY="-2825">
        <dgm:presLayoutVars>
          <dgm:bulletEnabled val="1"/>
        </dgm:presLayoutVars>
      </dgm:prSet>
      <dgm:spPr/>
    </dgm:pt>
    <dgm:pt modelId="{FFE70F24-C308-424B-9053-A7649784F340}" type="pres">
      <dgm:prSet presAssocID="{AFFEEF37-743F-4414-9E8B-293DE7F7DA97}" presName="sibTrans" presStyleLbl="sibTrans1D1" presStyleIdx="1" presStyleCnt="10"/>
      <dgm:spPr/>
    </dgm:pt>
    <dgm:pt modelId="{EF8AF7B1-88D8-4207-BC07-927CA56BFC7E}" type="pres">
      <dgm:prSet presAssocID="{AFFEEF37-743F-4414-9E8B-293DE7F7DA97}" presName="connectorText" presStyleLbl="sibTrans1D1" presStyleIdx="1" presStyleCnt="10"/>
      <dgm:spPr/>
    </dgm:pt>
    <dgm:pt modelId="{57B31AB9-2A12-4D23-B348-7F45DE72E38B}" type="pres">
      <dgm:prSet presAssocID="{451BE33F-7066-49CC-BEDB-BEA62370703C}" presName="node" presStyleLbl="node1" presStyleIdx="2" presStyleCnt="11">
        <dgm:presLayoutVars>
          <dgm:bulletEnabled val="1"/>
        </dgm:presLayoutVars>
      </dgm:prSet>
      <dgm:spPr/>
    </dgm:pt>
    <dgm:pt modelId="{BBE0560D-CD97-4244-B035-990EE11F0D70}" type="pres">
      <dgm:prSet presAssocID="{59A95E11-19A5-43D8-AB57-D27AB144BB6A}" presName="sibTrans" presStyleLbl="sibTrans1D1" presStyleIdx="2" presStyleCnt="10"/>
      <dgm:spPr/>
    </dgm:pt>
    <dgm:pt modelId="{3A8AA275-42C7-469B-ADF4-F1231B09C953}" type="pres">
      <dgm:prSet presAssocID="{59A95E11-19A5-43D8-AB57-D27AB144BB6A}" presName="connectorText" presStyleLbl="sibTrans1D1" presStyleIdx="2" presStyleCnt="10"/>
      <dgm:spPr/>
    </dgm:pt>
    <dgm:pt modelId="{BA0C8FCB-4C80-45F3-BDA4-AB3CB764CE02}" type="pres">
      <dgm:prSet presAssocID="{B21AE275-7339-4666-BB16-319EB606EE73}" presName="node" presStyleLbl="node1" presStyleIdx="3" presStyleCnt="11">
        <dgm:presLayoutVars>
          <dgm:bulletEnabled val="1"/>
        </dgm:presLayoutVars>
      </dgm:prSet>
      <dgm:spPr/>
    </dgm:pt>
    <dgm:pt modelId="{0D3E1113-40A1-42BE-A359-4D926D3CFACB}" type="pres">
      <dgm:prSet presAssocID="{8A1BA126-F9A5-4136-B577-580CD84E5481}" presName="sibTrans" presStyleLbl="sibTrans1D1" presStyleIdx="3" presStyleCnt="10"/>
      <dgm:spPr/>
    </dgm:pt>
    <dgm:pt modelId="{712017CE-137C-4982-A98A-D9C422DC5CF2}" type="pres">
      <dgm:prSet presAssocID="{8A1BA126-F9A5-4136-B577-580CD84E5481}" presName="connectorText" presStyleLbl="sibTrans1D1" presStyleIdx="3" presStyleCnt="10"/>
      <dgm:spPr/>
    </dgm:pt>
    <dgm:pt modelId="{6B72DFF9-FA65-410E-85AD-9E14905960A8}" type="pres">
      <dgm:prSet presAssocID="{7DE4F8C6-F3F4-4672-B6F6-057C99426E66}" presName="node" presStyleLbl="node1" presStyleIdx="4" presStyleCnt="11">
        <dgm:presLayoutVars>
          <dgm:bulletEnabled val="1"/>
        </dgm:presLayoutVars>
      </dgm:prSet>
      <dgm:spPr/>
    </dgm:pt>
    <dgm:pt modelId="{03A721FE-1456-4E2F-ACED-A37DA5EB4B70}" type="pres">
      <dgm:prSet presAssocID="{5270B911-9419-4EEA-AB2D-EC36A20C80CA}" presName="sibTrans" presStyleLbl="sibTrans1D1" presStyleIdx="4" presStyleCnt="10"/>
      <dgm:spPr/>
    </dgm:pt>
    <dgm:pt modelId="{00799A2B-5A01-4BCA-8134-59A9F75C7A7F}" type="pres">
      <dgm:prSet presAssocID="{5270B911-9419-4EEA-AB2D-EC36A20C80CA}" presName="connectorText" presStyleLbl="sibTrans1D1" presStyleIdx="4" presStyleCnt="10"/>
      <dgm:spPr/>
    </dgm:pt>
    <dgm:pt modelId="{250DCD97-FD09-420A-AEA7-F87CC3806402}" type="pres">
      <dgm:prSet presAssocID="{41807615-A3F8-4024-816A-5726EC0B9AFE}" presName="node" presStyleLbl="node1" presStyleIdx="5" presStyleCnt="11">
        <dgm:presLayoutVars>
          <dgm:bulletEnabled val="1"/>
        </dgm:presLayoutVars>
      </dgm:prSet>
      <dgm:spPr/>
    </dgm:pt>
    <dgm:pt modelId="{960A0DD4-F295-492A-BDC0-0D4FF6D10303}" type="pres">
      <dgm:prSet presAssocID="{3E55565E-E921-41FF-8A4A-8AFA6F501F97}" presName="sibTrans" presStyleLbl="sibTrans1D1" presStyleIdx="5" presStyleCnt="10"/>
      <dgm:spPr/>
    </dgm:pt>
    <dgm:pt modelId="{5E2CAA93-03FC-43F8-8423-94E418548D00}" type="pres">
      <dgm:prSet presAssocID="{3E55565E-E921-41FF-8A4A-8AFA6F501F97}" presName="connectorText" presStyleLbl="sibTrans1D1" presStyleIdx="5" presStyleCnt="10"/>
      <dgm:spPr/>
    </dgm:pt>
    <dgm:pt modelId="{FD685025-40B4-466C-9D02-C824D55235FD}" type="pres">
      <dgm:prSet presAssocID="{06D26F76-FABF-4133-87FD-6E58E6E835E1}" presName="node" presStyleLbl="node1" presStyleIdx="6" presStyleCnt="11">
        <dgm:presLayoutVars>
          <dgm:bulletEnabled val="1"/>
        </dgm:presLayoutVars>
      </dgm:prSet>
      <dgm:spPr/>
    </dgm:pt>
    <dgm:pt modelId="{9B55EBD3-23D5-4297-9D3B-477F0F36E7EC}" type="pres">
      <dgm:prSet presAssocID="{83BBB0D4-2983-4796-B726-6A858C11B2A9}" presName="sibTrans" presStyleLbl="sibTrans1D1" presStyleIdx="6" presStyleCnt="10"/>
      <dgm:spPr/>
    </dgm:pt>
    <dgm:pt modelId="{863C0CA1-4A94-42D7-8710-F6D4F32984E6}" type="pres">
      <dgm:prSet presAssocID="{83BBB0D4-2983-4796-B726-6A858C11B2A9}" presName="connectorText" presStyleLbl="sibTrans1D1" presStyleIdx="6" presStyleCnt="10"/>
      <dgm:spPr/>
    </dgm:pt>
    <dgm:pt modelId="{7DA338A6-CEC9-4A35-A0A8-39E7DB7CB0EA}" type="pres">
      <dgm:prSet presAssocID="{B248F992-532B-41B6-B202-459EB437833F}" presName="node" presStyleLbl="node1" presStyleIdx="7" presStyleCnt="11">
        <dgm:presLayoutVars>
          <dgm:bulletEnabled val="1"/>
        </dgm:presLayoutVars>
      </dgm:prSet>
      <dgm:spPr/>
    </dgm:pt>
    <dgm:pt modelId="{01218EBA-6114-42D9-9D17-EF38DBA7E510}" type="pres">
      <dgm:prSet presAssocID="{D94C4F25-F6E0-42AF-B666-91EF488D7AA5}" presName="sibTrans" presStyleLbl="sibTrans1D1" presStyleIdx="7" presStyleCnt="10"/>
      <dgm:spPr/>
    </dgm:pt>
    <dgm:pt modelId="{93170499-60A3-46D5-A3DA-5842AF42943B}" type="pres">
      <dgm:prSet presAssocID="{D94C4F25-F6E0-42AF-B666-91EF488D7AA5}" presName="connectorText" presStyleLbl="sibTrans1D1" presStyleIdx="7" presStyleCnt="10"/>
      <dgm:spPr/>
    </dgm:pt>
    <dgm:pt modelId="{63713E97-2D39-445D-882B-9A3F8C13A455}" type="pres">
      <dgm:prSet presAssocID="{B05736CF-1584-40E4-902C-E28AA2ED89C9}" presName="node" presStyleLbl="node1" presStyleIdx="8" presStyleCnt="11">
        <dgm:presLayoutVars>
          <dgm:bulletEnabled val="1"/>
        </dgm:presLayoutVars>
      </dgm:prSet>
      <dgm:spPr/>
    </dgm:pt>
    <dgm:pt modelId="{280DF8E9-D01F-4C81-9648-5EC82C9F2AF4}" type="pres">
      <dgm:prSet presAssocID="{3EF71924-150A-48D0-AB93-7071238047C8}" presName="sibTrans" presStyleLbl="sibTrans1D1" presStyleIdx="8" presStyleCnt="10"/>
      <dgm:spPr/>
    </dgm:pt>
    <dgm:pt modelId="{6A9E75B0-D1E3-4112-93F6-E36665E7E779}" type="pres">
      <dgm:prSet presAssocID="{3EF71924-150A-48D0-AB93-7071238047C8}" presName="connectorText" presStyleLbl="sibTrans1D1" presStyleIdx="8" presStyleCnt="10"/>
      <dgm:spPr/>
    </dgm:pt>
    <dgm:pt modelId="{87DF8246-D000-40F5-BB47-9DFFB7F81812}" type="pres">
      <dgm:prSet presAssocID="{77186523-0FDA-4F78-B293-31F812BF54DA}" presName="node" presStyleLbl="node1" presStyleIdx="9" presStyleCnt="11">
        <dgm:presLayoutVars>
          <dgm:bulletEnabled val="1"/>
        </dgm:presLayoutVars>
      </dgm:prSet>
      <dgm:spPr/>
    </dgm:pt>
    <dgm:pt modelId="{99F19E59-A81A-48C0-BDC3-BE8E992F515C}" type="pres">
      <dgm:prSet presAssocID="{A148E058-330B-4327-9DDD-73770E6E32DD}" presName="sibTrans" presStyleLbl="sibTrans1D1" presStyleIdx="9" presStyleCnt="10"/>
      <dgm:spPr/>
    </dgm:pt>
    <dgm:pt modelId="{E1166382-7B38-4041-8C82-2981C8A1B6CE}" type="pres">
      <dgm:prSet presAssocID="{A148E058-330B-4327-9DDD-73770E6E32DD}" presName="connectorText" presStyleLbl="sibTrans1D1" presStyleIdx="9" presStyleCnt="10"/>
      <dgm:spPr/>
    </dgm:pt>
    <dgm:pt modelId="{358F628D-6CB9-491F-B9C2-968931655B70}" type="pres">
      <dgm:prSet presAssocID="{7BE35DAD-93B7-4AB4-B016-81D99D2584D2}" presName="node" presStyleLbl="node1" presStyleIdx="10" presStyleCnt="11">
        <dgm:presLayoutVars>
          <dgm:bulletEnabled val="1"/>
        </dgm:presLayoutVars>
      </dgm:prSet>
      <dgm:spPr/>
    </dgm:pt>
  </dgm:ptLst>
  <dgm:cxnLst>
    <dgm:cxn modelId="{55834F01-8A7E-4444-97EA-5C7DECDF5EC0}" type="presOf" srcId="{3E55565E-E921-41FF-8A4A-8AFA6F501F97}" destId="{5E2CAA93-03FC-43F8-8423-94E418548D00}" srcOrd="1" destOrd="0" presId="urn:microsoft.com/office/officeart/2005/8/layout/bProcess3"/>
    <dgm:cxn modelId="{D39A1F13-E10C-47BB-9311-EAC84591A588}" type="presOf" srcId="{41807615-A3F8-4024-816A-5726EC0B9AFE}" destId="{250DCD97-FD09-420A-AEA7-F87CC3806402}" srcOrd="0" destOrd="0" presId="urn:microsoft.com/office/officeart/2005/8/layout/bProcess3"/>
    <dgm:cxn modelId="{66A6B825-A67E-46E2-8868-A539C7FA7159}" type="presOf" srcId="{83BBB0D4-2983-4796-B726-6A858C11B2A9}" destId="{863C0CA1-4A94-42D7-8710-F6D4F32984E6}" srcOrd="1" destOrd="0" presId="urn:microsoft.com/office/officeart/2005/8/layout/bProcess3"/>
    <dgm:cxn modelId="{5272C02B-F996-4CFE-A9C1-490B7644C08E}" type="presOf" srcId="{8A1BA126-F9A5-4136-B577-580CD84E5481}" destId="{712017CE-137C-4982-A98A-D9C422DC5CF2}" srcOrd="1" destOrd="0" presId="urn:microsoft.com/office/officeart/2005/8/layout/bProcess3"/>
    <dgm:cxn modelId="{217FE83A-FC2B-4BE5-92AF-61544C718D99}" type="presOf" srcId="{A148E058-330B-4327-9DDD-73770E6E32DD}" destId="{99F19E59-A81A-48C0-BDC3-BE8E992F515C}" srcOrd="0" destOrd="0" presId="urn:microsoft.com/office/officeart/2005/8/layout/bProcess3"/>
    <dgm:cxn modelId="{C6BAC55B-A0CB-4DC3-9B9C-AA0E845E5390}" type="presOf" srcId="{8A1BA126-F9A5-4136-B577-580CD84E5481}" destId="{0D3E1113-40A1-42BE-A359-4D926D3CFACB}" srcOrd="0" destOrd="0" presId="urn:microsoft.com/office/officeart/2005/8/layout/bProcess3"/>
    <dgm:cxn modelId="{6019FA41-5BDC-4E33-8297-D92A6EAC77EF}" srcId="{A0B9B53E-AF37-42F4-8969-12967257964B}" destId="{06D26F76-FABF-4133-87FD-6E58E6E835E1}" srcOrd="6" destOrd="0" parTransId="{9D67F646-1881-4226-9D58-45954E48F06F}" sibTransId="{83BBB0D4-2983-4796-B726-6A858C11B2A9}"/>
    <dgm:cxn modelId="{3A2AEB43-0307-4909-B3E6-93D9CB3D818F}" type="presOf" srcId="{7A48C03F-1373-41A0-BCB3-8BF8FC442C9B}" destId="{D9F39027-F936-4281-85A6-17A3DA2DFF43}" srcOrd="1" destOrd="0" presId="urn:microsoft.com/office/officeart/2005/8/layout/bProcess3"/>
    <dgm:cxn modelId="{54142864-BB23-412B-823C-4BE9B22215F4}" type="presOf" srcId="{AFFEEF37-743F-4414-9E8B-293DE7F7DA97}" destId="{EF8AF7B1-88D8-4207-BC07-927CA56BFC7E}" srcOrd="1" destOrd="0" presId="urn:microsoft.com/office/officeart/2005/8/layout/bProcess3"/>
    <dgm:cxn modelId="{F0C5054D-CC9C-4142-9CA6-608F91D82E65}" srcId="{A0B9B53E-AF37-42F4-8969-12967257964B}" destId="{41807615-A3F8-4024-816A-5726EC0B9AFE}" srcOrd="5" destOrd="0" parTransId="{5BABD513-E772-4EA3-9D01-2B8C8CE9B4CB}" sibTransId="{3E55565E-E921-41FF-8A4A-8AFA6F501F97}"/>
    <dgm:cxn modelId="{D5A32F4D-5251-4A20-AECC-EBBF9A7A25C6}" type="presOf" srcId="{7A48C03F-1373-41A0-BCB3-8BF8FC442C9B}" destId="{A43C3120-920F-4C25-BF54-7436068E20DD}" srcOrd="0" destOrd="0" presId="urn:microsoft.com/office/officeart/2005/8/layout/bProcess3"/>
    <dgm:cxn modelId="{03677C50-B7CA-4384-AFFE-034690B1CFCB}" srcId="{A0B9B53E-AF37-42F4-8969-12967257964B}" destId="{B248F992-532B-41B6-B202-459EB437833F}" srcOrd="7" destOrd="0" parTransId="{4F851DF6-88C3-469A-86E5-93F32AF55092}" sibTransId="{D94C4F25-F6E0-42AF-B666-91EF488D7AA5}"/>
    <dgm:cxn modelId="{2AF30574-0A29-4AE9-9A15-9B4482ABD33C}" type="presOf" srcId="{B21AE275-7339-4666-BB16-319EB606EE73}" destId="{BA0C8FCB-4C80-45F3-BDA4-AB3CB764CE02}" srcOrd="0" destOrd="0" presId="urn:microsoft.com/office/officeart/2005/8/layout/bProcess3"/>
    <dgm:cxn modelId="{DFEE4474-4897-49B6-933D-6E86BFB56D59}" type="presOf" srcId="{3EF71924-150A-48D0-AB93-7071238047C8}" destId="{280DF8E9-D01F-4C81-9648-5EC82C9F2AF4}" srcOrd="0" destOrd="0" presId="urn:microsoft.com/office/officeart/2005/8/layout/bProcess3"/>
    <dgm:cxn modelId="{77E1DB54-2DF7-4FF9-AF11-422266A205D4}" srcId="{A0B9B53E-AF37-42F4-8969-12967257964B}" destId="{7DE4F8C6-F3F4-4672-B6F6-057C99426E66}" srcOrd="4" destOrd="0" parTransId="{E9F60F32-3F5E-437E-8F5C-35CC3E1B29A7}" sibTransId="{5270B911-9419-4EEA-AB2D-EC36A20C80CA}"/>
    <dgm:cxn modelId="{C1EA2E55-5C0D-40CB-BA37-18AFBB760CFD}" type="presOf" srcId="{AFFEEF37-743F-4414-9E8B-293DE7F7DA97}" destId="{FFE70F24-C308-424B-9053-A7649784F340}" srcOrd="0" destOrd="0" presId="urn:microsoft.com/office/officeart/2005/8/layout/bProcess3"/>
    <dgm:cxn modelId="{B24DE055-D282-4338-8F55-90413AF3E5EF}" type="presOf" srcId="{5270B911-9419-4EEA-AB2D-EC36A20C80CA}" destId="{03A721FE-1456-4E2F-ACED-A37DA5EB4B70}" srcOrd="0" destOrd="0" presId="urn:microsoft.com/office/officeart/2005/8/layout/bProcess3"/>
    <dgm:cxn modelId="{4CC5DB77-674F-48E3-A434-978F8838FEED}" type="presOf" srcId="{77186523-0FDA-4F78-B293-31F812BF54DA}" destId="{87DF8246-D000-40F5-BB47-9DFFB7F81812}" srcOrd="0" destOrd="0" presId="urn:microsoft.com/office/officeart/2005/8/layout/bProcess3"/>
    <dgm:cxn modelId="{19F4C759-D2C5-4BD4-8089-C3C215587760}" type="presOf" srcId="{3EF71924-150A-48D0-AB93-7071238047C8}" destId="{6A9E75B0-D1E3-4112-93F6-E36665E7E779}" srcOrd="1" destOrd="0" presId="urn:microsoft.com/office/officeart/2005/8/layout/bProcess3"/>
    <dgm:cxn modelId="{D763027B-6041-4C09-814C-1CB45168F349}" srcId="{A0B9B53E-AF37-42F4-8969-12967257964B}" destId="{451BE33F-7066-49CC-BEDB-BEA62370703C}" srcOrd="2" destOrd="0" parTransId="{E9F33414-A3DC-4D98-9342-C79EF3032501}" sibTransId="{59A95E11-19A5-43D8-AB57-D27AB144BB6A}"/>
    <dgm:cxn modelId="{D1A17B7D-565E-4355-B46D-9753827C4A13}" type="presOf" srcId="{D82F2910-4CB8-47D6-B5E9-D2753BBA6099}" destId="{66FAEE9B-D59E-4D69-807E-A876A92080DD}" srcOrd="0" destOrd="0" presId="urn:microsoft.com/office/officeart/2005/8/layout/bProcess3"/>
    <dgm:cxn modelId="{341CA487-A13A-4C4B-B216-95439147E059}" type="presOf" srcId="{D94C4F25-F6E0-42AF-B666-91EF488D7AA5}" destId="{01218EBA-6114-42D9-9D17-EF38DBA7E510}" srcOrd="0" destOrd="0" presId="urn:microsoft.com/office/officeart/2005/8/layout/bProcess3"/>
    <dgm:cxn modelId="{5FB1EF8D-BBA4-4988-9137-F45CCACD6DD2}" type="presOf" srcId="{451BE33F-7066-49CC-BEDB-BEA62370703C}" destId="{57B31AB9-2A12-4D23-B348-7F45DE72E38B}" srcOrd="0" destOrd="0" presId="urn:microsoft.com/office/officeart/2005/8/layout/bProcess3"/>
    <dgm:cxn modelId="{D28D8B8E-13F6-44BF-8C11-B8D72D453044}" type="presOf" srcId="{3E55565E-E921-41FF-8A4A-8AFA6F501F97}" destId="{960A0DD4-F295-492A-BDC0-0D4FF6D10303}" srcOrd="0" destOrd="0" presId="urn:microsoft.com/office/officeart/2005/8/layout/bProcess3"/>
    <dgm:cxn modelId="{43ACEA95-A175-4F4A-B5E5-0A1169BBEFDE}" type="presOf" srcId="{59A95E11-19A5-43D8-AB57-D27AB144BB6A}" destId="{BBE0560D-CD97-4244-B035-990EE11F0D70}" srcOrd="0" destOrd="0" presId="urn:microsoft.com/office/officeart/2005/8/layout/bProcess3"/>
    <dgm:cxn modelId="{11C71C96-020C-4C2F-905F-7C7F2DEEEC70}" type="presOf" srcId="{7BE35DAD-93B7-4AB4-B016-81D99D2584D2}" destId="{358F628D-6CB9-491F-B9C2-968931655B70}" srcOrd="0" destOrd="0" presId="urn:microsoft.com/office/officeart/2005/8/layout/bProcess3"/>
    <dgm:cxn modelId="{E627B8A9-12D4-4EBC-ADC2-8B9DB2EAA1C6}" srcId="{A0B9B53E-AF37-42F4-8969-12967257964B}" destId="{7BE35DAD-93B7-4AB4-B016-81D99D2584D2}" srcOrd="10" destOrd="0" parTransId="{45DD3E05-3154-49CE-ADEB-1AE016B213A0}" sibTransId="{7189B243-0599-4089-9A7F-A2C9E35699F4}"/>
    <dgm:cxn modelId="{21AC24AC-39B1-4DAB-AD8C-FCF130DAB89B}" type="presOf" srcId="{B05736CF-1584-40E4-902C-E28AA2ED89C9}" destId="{63713E97-2D39-445D-882B-9A3F8C13A455}" srcOrd="0" destOrd="0" presId="urn:microsoft.com/office/officeart/2005/8/layout/bProcess3"/>
    <dgm:cxn modelId="{712551AE-F3C2-4E3F-A24F-FEF93292E86B}" srcId="{A0B9B53E-AF37-42F4-8969-12967257964B}" destId="{D82F2910-4CB8-47D6-B5E9-D2753BBA6099}" srcOrd="1" destOrd="0" parTransId="{3DA802D3-DDE5-46C9-BBDC-7E5687E539E6}" sibTransId="{AFFEEF37-743F-4414-9E8B-293DE7F7DA97}"/>
    <dgm:cxn modelId="{F641FFB1-F70E-429E-8768-94C7567AC170}" type="presOf" srcId="{06D26F76-FABF-4133-87FD-6E58E6E835E1}" destId="{FD685025-40B4-466C-9D02-C824D55235FD}" srcOrd="0" destOrd="0" presId="urn:microsoft.com/office/officeart/2005/8/layout/bProcess3"/>
    <dgm:cxn modelId="{E26F65B3-DF38-4A86-8314-660C3B06C994}" type="presOf" srcId="{A148E058-330B-4327-9DDD-73770E6E32DD}" destId="{E1166382-7B38-4041-8C82-2981C8A1B6CE}" srcOrd="1" destOrd="0" presId="urn:microsoft.com/office/officeart/2005/8/layout/bProcess3"/>
    <dgm:cxn modelId="{A6AF01BA-C589-4853-B8FC-5F4151FA8851}" type="presOf" srcId="{B248F992-532B-41B6-B202-459EB437833F}" destId="{7DA338A6-CEC9-4A35-A0A8-39E7DB7CB0EA}" srcOrd="0" destOrd="0" presId="urn:microsoft.com/office/officeart/2005/8/layout/bProcess3"/>
    <dgm:cxn modelId="{65385CBA-4DC0-4321-A44E-9004A17B8209}" srcId="{A0B9B53E-AF37-42F4-8969-12967257964B}" destId="{90BAD1BD-1E90-47AF-B204-0B003B84F699}" srcOrd="0" destOrd="0" parTransId="{C2442900-BDF2-4F5B-AE7D-F17A0D6FC5F8}" sibTransId="{7A48C03F-1373-41A0-BCB3-8BF8FC442C9B}"/>
    <dgm:cxn modelId="{BBEEA1C9-36BE-4765-BC0A-E36B9E45CC34}" type="presOf" srcId="{A0B9B53E-AF37-42F4-8969-12967257964B}" destId="{AB5C26C4-F229-4086-9901-9093CBAD89A9}" srcOrd="0" destOrd="0" presId="urn:microsoft.com/office/officeart/2005/8/layout/bProcess3"/>
    <dgm:cxn modelId="{0CAD59CB-C763-467A-84E1-858610BBB337}" type="presOf" srcId="{5270B911-9419-4EEA-AB2D-EC36A20C80CA}" destId="{00799A2B-5A01-4BCA-8134-59A9F75C7A7F}" srcOrd="1" destOrd="0" presId="urn:microsoft.com/office/officeart/2005/8/layout/bProcess3"/>
    <dgm:cxn modelId="{53B2E7CC-0911-4D76-BE91-9BEE0E0B3BC7}" type="presOf" srcId="{59A95E11-19A5-43D8-AB57-D27AB144BB6A}" destId="{3A8AA275-42C7-469B-ADF4-F1231B09C953}" srcOrd="1" destOrd="0" presId="urn:microsoft.com/office/officeart/2005/8/layout/bProcess3"/>
    <dgm:cxn modelId="{D216D7CF-C474-4C56-9319-2130BA514687}" type="presOf" srcId="{90BAD1BD-1E90-47AF-B204-0B003B84F699}" destId="{19D38BCF-C0C7-4106-9392-AC352AB5718A}" srcOrd="0" destOrd="0" presId="urn:microsoft.com/office/officeart/2005/8/layout/bProcess3"/>
    <dgm:cxn modelId="{B0A014D0-A0F5-4739-827E-6EF8F2ED79C6}" type="presOf" srcId="{7DE4F8C6-F3F4-4672-B6F6-057C99426E66}" destId="{6B72DFF9-FA65-410E-85AD-9E14905960A8}" srcOrd="0" destOrd="0" presId="urn:microsoft.com/office/officeart/2005/8/layout/bProcess3"/>
    <dgm:cxn modelId="{7BAD3CD0-DC5A-4BE0-A2EB-CBC631D5664B}" srcId="{A0B9B53E-AF37-42F4-8969-12967257964B}" destId="{77186523-0FDA-4F78-B293-31F812BF54DA}" srcOrd="9" destOrd="0" parTransId="{4FBF0564-7903-4ADE-8547-195FAE2C8487}" sibTransId="{A148E058-330B-4327-9DDD-73770E6E32DD}"/>
    <dgm:cxn modelId="{F2E27AD6-988A-49CB-9EAD-0C2575F91E52}" type="presOf" srcId="{D94C4F25-F6E0-42AF-B666-91EF488D7AA5}" destId="{93170499-60A3-46D5-A3DA-5842AF42943B}" srcOrd="1" destOrd="0" presId="urn:microsoft.com/office/officeart/2005/8/layout/bProcess3"/>
    <dgm:cxn modelId="{E495C9D7-E8A8-4DDD-ABD4-6167335228AA}" srcId="{A0B9B53E-AF37-42F4-8969-12967257964B}" destId="{B21AE275-7339-4666-BB16-319EB606EE73}" srcOrd="3" destOrd="0" parTransId="{D6EDB463-D892-4D50-B462-4DF6E36077D1}" sibTransId="{8A1BA126-F9A5-4136-B577-580CD84E5481}"/>
    <dgm:cxn modelId="{5509C1DA-6306-408F-B8B8-2AB18AB7BC99}" srcId="{A0B9B53E-AF37-42F4-8969-12967257964B}" destId="{B05736CF-1584-40E4-902C-E28AA2ED89C9}" srcOrd="8" destOrd="0" parTransId="{646C9A78-76FB-48F3-BFF5-2931625DE5E0}" sibTransId="{3EF71924-150A-48D0-AB93-7071238047C8}"/>
    <dgm:cxn modelId="{16AB8DE2-B884-4371-93C5-30376CDB7C4E}" type="presOf" srcId="{83BBB0D4-2983-4796-B726-6A858C11B2A9}" destId="{9B55EBD3-23D5-4297-9D3B-477F0F36E7EC}" srcOrd="0" destOrd="0" presId="urn:microsoft.com/office/officeart/2005/8/layout/bProcess3"/>
    <dgm:cxn modelId="{7CA567DE-BE9F-4CDC-A787-BECCD0BA8076}" type="presParOf" srcId="{AB5C26C4-F229-4086-9901-9093CBAD89A9}" destId="{19D38BCF-C0C7-4106-9392-AC352AB5718A}" srcOrd="0" destOrd="0" presId="urn:microsoft.com/office/officeart/2005/8/layout/bProcess3"/>
    <dgm:cxn modelId="{DC689853-483C-47CB-922E-738857B51CA3}" type="presParOf" srcId="{AB5C26C4-F229-4086-9901-9093CBAD89A9}" destId="{A43C3120-920F-4C25-BF54-7436068E20DD}" srcOrd="1" destOrd="0" presId="urn:microsoft.com/office/officeart/2005/8/layout/bProcess3"/>
    <dgm:cxn modelId="{853C0F06-F026-4F22-B57A-A82B3D2DFE04}" type="presParOf" srcId="{A43C3120-920F-4C25-BF54-7436068E20DD}" destId="{D9F39027-F936-4281-85A6-17A3DA2DFF43}" srcOrd="0" destOrd="0" presId="urn:microsoft.com/office/officeart/2005/8/layout/bProcess3"/>
    <dgm:cxn modelId="{49035E81-404F-4E6C-BC68-429364C20FC1}" type="presParOf" srcId="{AB5C26C4-F229-4086-9901-9093CBAD89A9}" destId="{66FAEE9B-D59E-4D69-807E-A876A92080DD}" srcOrd="2" destOrd="0" presId="urn:microsoft.com/office/officeart/2005/8/layout/bProcess3"/>
    <dgm:cxn modelId="{856B2BBE-3C1E-48E0-9B56-0F9361BA7797}" type="presParOf" srcId="{AB5C26C4-F229-4086-9901-9093CBAD89A9}" destId="{FFE70F24-C308-424B-9053-A7649784F340}" srcOrd="3" destOrd="0" presId="urn:microsoft.com/office/officeart/2005/8/layout/bProcess3"/>
    <dgm:cxn modelId="{07E269FC-3175-4DA2-AFEE-A980F12DC593}" type="presParOf" srcId="{FFE70F24-C308-424B-9053-A7649784F340}" destId="{EF8AF7B1-88D8-4207-BC07-927CA56BFC7E}" srcOrd="0" destOrd="0" presId="urn:microsoft.com/office/officeart/2005/8/layout/bProcess3"/>
    <dgm:cxn modelId="{B174774B-2687-40D9-A777-B85D979AA764}" type="presParOf" srcId="{AB5C26C4-F229-4086-9901-9093CBAD89A9}" destId="{57B31AB9-2A12-4D23-B348-7F45DE72E38B}" srcOrd="4" destOrd="0" presId="urn:microsoft.com/office/officeart/2005/8/layout/bProcess3"/>
    <dgm:cxn modelId="{0E1AC338-0C8A-4CFF-9EC9-D5C421442A75}" type="presParOf" srcId="{AB5C26C4-F229-4086-9901-9093CBAD89A9}" destId="{BBE0560D-CD97-4244-B035-990EE11F0D70}" srcOrd="5" destOrd="0" presId="urn:microsoft.com/office/officeart/2005/8/layout/bProcess3"/>
    <dgm:cxn modelId="{952780AA-00FF-4406-9BA3-9710831A1596}" type="presParOf" srcId="{BBE0560D-CD97-4244-B035-990EE11F0D70}" destId="{3A8AA275-42C7-469B-ADF4-F1231B09C953}" srcOrd="0" destOrd="0" presId="urn:microsoft.com/office/officeart/2005/8/layout/bProcess3"/>
    <dgm:cxn modelId="{145FE9A1-0415-44CB-B8EF-901A3DB1A77F}" type="presParOf" srcId="{AB5C26C4-F229-4086-9901-9093CBAD89A9}" destId="{BA0C8FCB-4C80-45F3-BDA4-AB3CB764CE02}" srcOrd="6" destOrd="0" presId="urn:microsoft.com/office/officeart/2005/8/layout/bProcess3"/>
    <dgm:cxn modelId="{DD31E16E-DD67-494D-B41C-A474127E26C8}" type="presParOf" srcId="{AB5C26C4-F229-4086-9901-9093CBAD89A9}" destId="{0D3E1113-40A1-42BE-A359-4D926D3CFACB}" srcOrd="7" destOrd="0" presId="urn:microsoft.com/office/officeart/2005/8/layout/bProcess3"/>
    <dgm:cxn modelId="{B2CA1F61-AD07-4936-A471-DCB9ABD00E5D}" type="presParOf" srcId="{0D3E1113-40A1-42BE-A359-4D926D3CFACB}" destId="{712017CE-137C-4982-A98A-D9C422DC5CF2}" srcOrd="0" destOrd="0" presId="urn:microsoft.com/office/officeart/2005/8/layout/bProcess3"/>
    <dgm:cxn modelId="{830B971B-6EFE-44D7-A3DC-78E77EE4A862}" type="presParOf" srcId="{AB5C26C4-F229-4086-9901-9093CBAD89A9}" destId="{6B72DFF9-FA65-410E-85AD-9E14905960A8}" srcOrd="8" destOrd="0" presId="urn:microsoft.com/office/officeart/2005/8/layout/bProcess3"/>
    <dgm:cxn modelId="{8ACF414B-17C4-48D4-99EE-FFD526C451CB}" type="presParOf" srcId="{AB5C26C4-F229-4086-9901-9093CBAD89A9}" destId="{03A721FE-1456-4E2F-ACED-A37DA5EB4B70}" srcOrd="9" destOrd="0" presId="urn:microsoft.com/office/officeart/2005/8/layout/bProcess3"/>
    <dgm:cxn modelId="{E70DBA40-6431-4D8C-BFE8-E9B1379E2DF9}" type="presParOf" srcId="{03A721FE-1456-4E2F-ACED-A37DA5EB4B70}" destId="{00799A2B-5A01-4BCA-8134-59A9F75C7A7F}" srcOrd="0" destOrd="0" presId="urn:microsoft.com/office/officeart/2005/8/layout/bProcess3"/>
    <dgm:cxn modelId="{163DDF38-06C5-489B-9F4D-9957E4771C2A}" type="presParOf" srcId="{AB5C26C4-F229-4086-9901-9093CBAD89A9}" destId="{250DCD97-FD09-420A-AEA7-F87CC3806402}" srcOrd="10" destOrd="0" presId="urn:microsoft.com/office/officeart/2005/8/layout/bProcess3"/>
    <dgm:cxn modelId="{18E2F4B3-B82C-462B-B260-719C216BBE58}" type="presParOf" srcId="{AB5C26C4-F229-4086-9901-9093CBAD89A9}" destId="{960A0DD4-F295-492A-BDC0-0D4FF6D10303}" srcOrd="11" destOrd="0" presId="urn:microsoft.com/office/officeart/2005/8/layout/bProcess3"/>
    <dgm:cxn modelId="{8B282331-960E-445C-BECF-6676E53B9E8E}" type="presParOf" srcId="{960A0DD4-F295-492A-BDC0-0D4FF6D10303}" destId="{5E2CAA93-03FC-43F8-8423-94E418548D00}" srcOrd="0" destOrd="0" presId="urn:microsoft.com/office/officeart/2005/8/layout/bProcess3"/>
    <dgm:cxn modelId="{C435A5FD-C141-4A4A-8C36-684457E30058}" type="presParOf" srcId="{AB5C26C4-F229-4086-9901-9093CBAD89A9}" destId="{FD685025-40B4-466C-9D02-C824D55235FD}" srcOrd="12" destOrd="0" presId="urn:microsoft.com/office/officeart/2005/8/layout/bProcess3"/>
    <dgm:cxn modelId="{4BE6F770-77BE-499C-AB04-95499BA283A7}" type="presParOf" srcId="{AB5C26C4-F229-4086-9901-9093CBAD89A9}" destId="{9B55EBD3-23D5-4297-9D3B-477F0F36E7EC}" srcOrd="13" destOrd="0" presId="urn:microsoft.com/office/officeart/2005/8/layout/bProcess3"/>
    <dgm:cxn modelId="{FC83B74A-90BA-4484-AB14-2035AD9F0F7C}" type="presParOf" srcId="{9B55EBD3-23D5-4297-9D3B-477F0F36E7EC}" destId="{863C0CA1-4A94-42D7-8710-F6D4F32984E6}" srcOrd="0" destOrd="0" presId="urn:microsoft.com/office/officeart/2005/8/layout/bProcess3"/>
    <dgm:cxn modelId="{632F6ED1-C29B-4229-87A0-8709A9B7EE04}" type="presParOf" srcId="{AB5C26C4-F229-4086-9901-9093CBAD89A9}" destId="{7DA338A6-CEC9-4A35-A0A8-39E7DB7CB0EA}" srcOrd="14" destOrd="0" presId="urn:microsoft.com/office/officeart/2005/8/layout/bProcess3"/>
    <dgm:cxn modelId="{9FBE20A5-E4D7-4FC4-8AB7-F61970045F6E}" type="presParOf" srcId="{AB5C26C4-F229-4086-9901-9093CBAD89A9}" destId="{01218EBA-6114-42D9-9D17-EF38DBA7E510}" srcOrd="15" destOrd="0" presId="urn:microsoft.com/office/officeart/2005/8/layout/bProcess3"/>
    <dgm:cxn modelId="{1A6B6176-7481-40C2-A6AE-C0B5B697F986}" type="presParOf" srcId="{01218EBA-6114-42D9-9D17-EF38DBA7E510}" destId="{93170499-60A3-46D5-A3DA-5842AF42943B}" srcOrd="0" destOrd="0" presId="urn:microsoft.com/office/officeart/2005/8/layout/bProcess3"/>
    <dgm:cxn modelId="{844DEB70-4456-4DB1-A609-A2702EA2B2C8}" type="presParOf" srcId="{AB5C26C4-F229-4086-9901-9093CBAD89A9}" destId="{63713E97-2D39-445D-882B-9A3F8C13A455}" srcOrd="16" destOrd="0" presId="urn:microsoft.com/office/officeart/2005/8/layout/bProcess3"/>
    <dgm:cxn modelId="{4A76FFA8-D40C-450A-91EB-A5965096DB18}" type="presParOf" srcId="{AB5C26C4-F229-4086-9901-9093CBAD89A9}" destId="{280DF8E9-D01F-4C81-9648-5EC82C9F2AF4}" srcOrd="17" destOrd="0" presId="urn:microsoft.com/office/officeart/2005/8/layout/bProcess3"/>
    <dgm:cxn modelId="{AC741A02-686D-41E2-9632-02A5FEB9CD6D}" type="presParOf" srcId="{280DF8E9-D01F-4C81-9648-5EC82C9F2AF4}" destId="{6A9E75B0-D1E3-4112-93F6-E36665E7E779}" srcOrd="0" destOrd="0" presId="urn:microsoft.com/office/officeart/2005/8/layout/bProcess3"/>
    <dgm:cxn modelId="{F933ABEE-4668-4C00-894D-5CD61ABD35C2}" type="presParOf" srcId="{AB5C26C4-F229-4086-9901-9093CBAD89A9}" destId="{87DF8246-D000-40F5-BB47-9DFFB7F81812}" srcOrd="18" destOrd="0" presId="urn:microsoft.com/office/officeart/2005/8/layout/bProcess3"/>
    <dgm:cxn modelId="{15E38BD4-A2D1-4B90-90B3-C15821A546C5}" type="presParOf" srcId="{AB5C26C4-F229-4086-9901-9093CBAD89A9}" destId="{99F19E59-A81A-48C0-BDC3-BE8E992F515C}" srcOrd="19" destOrd="0" presId="urn:microsoft.com/office/officeart/2005/8/layout/bProcess3"/>
    <dgm:cxn modelId="{FF73E4D0-0DE9-46F6-8339-6C651A2491F0}" type="presParOf" srcId="{99F19E59-A81A-48C0-BDC3-BE8E992F515C}" destId="{E1166382-7B38-4041-8C82-2981C8A1B6CE}" srcOrd="0" destOrd="0" presId="urn:microsoft.com/office/officeart/2005/8/layout/bProcess3"/>
    <dgm:cxn modelId="{169CA485-EFBB-48F5-BD2B-15AE7FBD9AEF}" type="presParOf" srcId="{AB5C26C4-F229-4086-9901-9093CBAD89A9}" destId="{358F628D-6CB9-491F-B9C2-968931655B70}" srcOrd="2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7509E62-26DD-4927-B818-AC12023CB098}"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MX"/>
        </a:p>
      </dgm:t>
    </dgm:pt>
    <dgm:pt modelId="{8691044C-5B4A-4AA8-A7B0-1D9265A6353B}">
      <dgm:prSet phldrT="[Text]" custT="1"/>
      <dgm:spPr>
        <a:solidFill>
          <a:srgbClr val="99FFCC"/>
        </a:solidFill>
      </dgm:spPr>
      <dgm:t>
        <a:bodyPr/>
        <a:lstStyle/>
        <a:p>
          <a:pPr algn="just"/>
          <a:r>
            <a:rPr lang="es-MX" sz="1800" b="0" dirty="0">
              <a:solidFill>
                <a:schemeClr val="tx1"/>
              </a:solidFill>
            </a:rPr>
            <a:t>La alfabetización es la enseñanza de la lectura y la escritura de una lengua </a:t>
          </a:r>
        </a:p>
        <a:p>
          <a:pPr algn="just"/>
          <a:endParaRPr lang="es-MX" sz="1600" b="0" dirty="0">
            <a:solidFill>
              <a:schemeClr val="tx1"/>
            </a:solidFill>
          </a:endParaRPr>
        </a:p>
      </dgm:t>
    </dgm:pt>
    <dgm:pt modelId="{1A2B8FE8-5254-4AA7-A33E-143DBD2B44C1}" type="parTrans" cxnId="{55DF997F-884D-425B-86A7-6012BE82358F}">
      <dgm:prSet/>
      <dgm:spPr/>
      <dgm:t>
        <a:bodyPr/>
        <a:lstStyle/>
        <a:p>
          <a:endParaRPr lang="es-MX" sz="3200">
            <a:solidFill>
              <a:schemeClr val="tx1"/>
            </a:solidFill>
          </a:endParaRPr>
        </a:p>
      </dgm:t>
    </dgm:pt>
    <dgm:pt modelId="{045D00DE-501B-466C-AEEE-7ABB06EF59EC}" type="sibTrans" cxnId="{55DF997F-884D-425B-86A7-6012BE82358F}">
      <dgm:prSet/>
      <dgm:spPr/>
      <dgm:t>
        <a:bodyPr/>
        <a:lstStyle/>
        <a:p>
          <a:endParaRPr lang="es-MX" sz="3200">
            <a:solidFill>
              <a:schemeClr val="tx1"/>
            </a:solidFill>
          </a:endParaRPr>
        </a:p>
      </dgm:t>
    </dgm:pt>
    <dgm:pt modelId="{D4158818-A753-4035-9BAE-9E7313957FC4}">
      <dgm:prSet custT="1"/>
      <dgm:spPr>
        <a:solidFill>
          <a:srgbClr val="00B0F0"/>
        </a:solidFill>
      </dgm:spPr>
      <dgm:t>
        <a:bodyPr/>
        <a:lstStyle/>
        <a:p>
          <a:pPr marL="0" lvl="0" defTabSz="355600">
            <a:lnSpc>
              <a:spcPct val="90000"/>
            </a:lnSpc>
            <a:spcBef>
              <a:spcPct val="0"/>
            </a:spcBef>
            <a:spcAft>
              <a:spcPct val="35000"/>
            </a:spcAft>
          </a:pPr>
          <a:endParaRPr lang="es-MX" sz="1800" dirty="0">
            <a:solidFill>
              <a:schemeClr val="tx1"/>
            </a:solidFill>
          </a:endParaRPr>
        </a:p>
        <a:p>
          <a:pPr marL="0" lvl="0" defTabSz="355600">
            <a:lnSpc>
              <a:spcPct val="90000"/>
            </a:lnSpc>
            <a:spcBef>
              <a:spcPct val="0"/>
            </a:spcBef>
            <a:spcAft>
              <a:spcPct val="35000"/>
            </a:spcAft>
          </a:pPr>
          <a:r>
            <a:rPr lang="es-MX" sz="1800" dirty="0">
              <a:solidFill>
                <a:schemeClr val="tx1"/>
              </a:solidFill>
              <a:latin typeface="Times New Roman" panose="02020603050405020304" pitchFamily="18" charset="0"/>
              <a:cs typeface="Times New Roman" panose="02020603050405020304" pitchFamily="18" charset="0"/>
            </a:rPr>
            <a:t>La alfabetización informacional es el núcleo del aprendizaje permanente</a:t>
          </a:r>
        </a:p>
        <a:p>
          <a:pPr marL="0" lvl="0" defTabSz="355600">
            <a:lnSpc>
              <a:spcPct val="90000"/>
            </a:lnSpc>
            <a:spcBef>
              <a:spcPct val="0"/>
            </a:spcBef>
            <a:spcAft>
              <a:spcPct val="35000"/>
            </a:spcAft>
          </a:pPr>
          <a:r>
            <a:rPr lang="es-MX" sz="1200" b="1" dirty="0">
              <a:solidFill>
                <a:schemeClr val="tx1"/>
              </a:solidFill>
              <a:latin typeface="Times New Roman" panose="02020603050405020304" pitchFamily="18" charset="0"/>
              <a:cs typeface="Times New Roman" panose="02020603050405020304" pitchFamily="18" charset="0"/>
            </a:rPr>
            <a:t>Pinto, García-Marco, </a:t>
          </a:r>
          <a:r>
            <a:rPr lang="es-MX" sz="1200" b="1" dirty="0" err="1">
              <a:solidFill>
                <a:schemeClr val="tx1"/>
              </a:solidFill>
              <a:latin typeface="Times New Roman" panose="02020603050405020304" pitchFamily="18" charset="0"/>
              <a:cs typeface="Times New Roman" panose="02020603050405020304" pitchFamily="18" charset="0"/>
            </a:rPr>
            <a:t>Ponjuán</a:t>
          </a:r>
          <a:r>
            <a:rPr lang="es-MX" sz="1200" b="1" dirty="0">
              <a:solidFill>
                <a:schemeClr val="tx1"/>
              </a:solidFill>
              <a:latin typeface="Times New Roman" panose="02020603050405020304" pitchFamily="18" charset="0"/>
              <a:cs typeface="Times New Roman" panose="02020603050405020304" pitchFamily="18" charset="0"/>
            </a:rPr>
            <a:t>, Sales </a:t>
          </a:r>
          <a:r>
            <a:rPr lang="es-MX" sz="1200" dirty="0">
              <a:solidFill>
                <a:schemeClr val="tx1"/>
              </a:solidFill>
              <a:latin typeface="Times New Roman" panose="02020603050405020304" pitchFamily="18" charset="0"/>
              <a:cs typeface="Times New Roman" panose="02020603050405020304" pitchFamily="18" charset="0"/>
            </a:rPr>
            <a:t>(2017);</a:t>
          </a:r>
          <a:r>
            <a:rPr lang="en-US" sz="1200" dirty="0">
              <a:solidFill>
                <a:schemeClr val="tx1"/>
              </a:solidFill>
              <a:latin typeface="Times New Roman" panose="02020603050405020304" pitchFamily="18" charset="0"/>
              <a:cs typeface="Times New Roman" panose="02020603050405020304" pitchFamily="18" charset="0"/>
            </a:rPr>
            <a:t> </a:t>
          </a:r>
          <a:r>
            <a:rPr lang="en-US" sz="1200" b="1" dirty="0">
              <a:solidFill>
                <a:schemeClr val="tx1"/>
              </a:solidFill>
              <a:latin typeface="Times New Roman" panose="02020603050405020304" pitchFamily="18" charset="0"/>
              <a:cs typeface="Times New Roman" panose="02020603050405020304" pitchFamily="18" charset="0"/>
            </a:rPr>
            <a:t>Mahmood, K</a:t>
          </a:r>
          <a:r>
            <a:rPr lang="en-US" sz="1200" dirty="0">
              <a:solidFill>
                <a:schemeClr val="tx1"/>
              </a:solidFill>
              <a:latin typeface="Times New Roman" panose="02020603050405020304" pitchFamily="18" charset="0"/>
              <a:cs typeface="Times New Roman" panose="02020603050405020304" pitchFamily="18" charset="0"/>
            </a:rPr>
            <a:t>. (2017). </a:t>
          </a:r>
          <a:endParaRPr lang="es-MX" sz="1200" dirty="0">
            <a:solidFill>
              <a:schemeClr val="tx1"/>
            </a:solidFill>
          </a:endParaRPr>
        </a:p>
      </dgm:t>
    </dgm:pt>
    <dgm:pt modelId="{BF768ADC-867C-4399-B382-502CC68AA48B}" type="parTrans" cxnId="{A9B290ED-2CB3-4A73-B27B-56CFB1524BCD}">
      <dgm:prSet/>
      <dgm:spPr/>
      <dgm:t>
        <a:bodyPr/>
        <a:lstStyle/>
        <a:p>
          <a:endParaRPr lang="es-MX">
            <a:solidFill>
              <a:schemeClr val="tx1"/>
            </a:solidFill>
          </a:endParaRPr>
        </a:p>
      </dgm:t>
    </dgm:pt>
    <dgm:pt modelId="{C01C426E-DD6B-4F8C-9473-77FBB277E11C}" type="sibTrans" cxnId="{A9B290ED-2CB3-4A73-B27B-56CFB1524BCD}">
      <dgm:prSet/>
      <dgm:spPr/>
      <dgm:t>
        <a:bodyPr/>
        <a:lstStyle/>
        <a:p>
          <a:endParaRPr lang="es-MX">
            <a:solidFill>
              <a:schemeClr val="tx1"/>
            </a:solidFill>
          </a:endParaRPr>
        </a:p>
      </dgm:t>
    </dgm:pt>
    <dgm:pt modelId="{682294E5-7824-449D-A791-0AAA59259E01}">
      <dgm:prSet phldrT="[Text]" custT="1"/>
      <dgm:spPr>
        <a:solidFill>
          <a:srgbClr val="FF66FF"/>
        </a:solidFill>
      </dgm:spPr>
      <dgm:t>
        <a:bodyPr/>
        <a:lstStyle/>
        <a:p>
          <a:r>
            <a:rPr lang="es-MX" sz="1400" b="1" dirty="0">
              <a:solidFill>
                <a:schemeClr val="tx1"/>
              </a:solidFill>
            </a:rPr>
            <a:t>La alfabetización de la información es la capacidad de pensar críticamente y hacer juicios equilibrados sobre cualquier información que encuentre y use. Que nos permite como ciudadanos  desarrollar vistas informadas y para preparar a la sociedad intelectualmente</a:t>
          </a:r>
        </a:p>
        <a:p>
          <a:endParaRPr lang="es-MX" sz="1400" b="1" dirty="0">
            <a:solidFill>
              <a:schemeClr val="tx1"/>
            </a:solidFill>
          </a:endParaRPr>
        </a:p>
        <a:p>
          <a:r>
            <a:rPr lang="es-MX" sz="1400" b="1" dirty="0">
              <a:solidFill>
                <a:schemeClr val="tx1"/>
              </a:solidFill>
            </a:rPr>
            <a:t>CLIP (2018)</a:t>
          </a:r>
          <a:endParaRPr lang="es-MX" sz="1400" dirty="0">
            <a:solidFill>
              <a:schemeClr val="tx1"/>
            </a:solidFill>
          </a:endParaRPr>
        </a:p>
      </dgm:t>
    </dgm:pt>
    <dgm:pt modelId="{AA72A347-C89F-4B16-A173-2B0C49E61DC2}" type="parTrans" cxnId="{62BEFA06-9DE0-40C0-B276-133E6F5EC559}">
      <dgm:prSet/>
      <dgm:spPr/>
      <dgm:t>
        <a:bodyPr/>
        <a:lstStyle/>
        <a:p>
          <a:endParaRPr lang="es-MX"/>
        </a:p>
      </dgm:t>
    </dgm:pt>
    <dgm:pt modelId="{A34DB7BD-5237-4F0B-95F1-484831C287EF}" type="sibTrans" cxnId="{62BEFA06-9DE0-40C0-B276-133E6F5EC559}">
      <dgm:prSet/>
      <dgm:spPr/>
      <dgm:t>
        <a:bodyPr/>
        <a:lstStyle/>
        <a:p>
          <a:endParaRPr lang="es-MX"/>
        </a:p>
      </dgm:t>
    </dgm:pt>
    <dgm:pt modelId="{7B09901E-CC5A-42B2-9BD3-8F22F5E2A5C9}" type="pres">
      <dgm:prSet presAssocID="{D7509E62-26DD-4927-B818-AC12023CB098}" presName="Name0" presStyleCnt="0">
        <dgm:presLayoutVars>
          <dgm:dir/>
          <dgm:resizeHandles val="exact"/>
        </dgm:presLayoutVars>
      </dgm:prSet>
      <dgm:spPr/>
    </dgm:pt>
    <dgm:pt modelId="{EC505E1C-C6ED-4AA1-AC32-278D076CA25C}" type="pres">
      <dgm:prSet presAssocID="{8691044C-5B4A-4AA8-A7B0-1D9265A6353B}" presName="node" presStyleLbl="node1" presStyleIdx="0" presStyleCnt="3" custLinFactX="-93360" custLinFactNeighborX="-100000" custLinFactNeighborY="392">
        <dgm:presLayoutVars>
          <dgm:bulletEnabled val="1"/>
        </dgm:presLayoutVars>
      </dgm:prSet>
      <dgm:spPr/>
    </dgm:pt>
    <dgm:pt modelId="{055F796B-5DDF-4F6E-9672-9CB1D23109A3}" type="pres">
      <dgm:prSet presAssocID="{045D00DE-501B-466C-AEEE-7ABB06EF59EC}" presName="sibTrans" presStyleCnt="0"/>
      <dgm:spPr/>
    </dgm:pt>
    <dgm:pt modelId="{CC0821CC-7B65-4888-8D62-B86EEFBEF8F6}" type="pres">
      <dgm:prSet presAssocID="{682294E5-7824-449D-A791-0AAA59259E01}" presName="node" presStyleLbl="node1" presStyleIdx="1" presStyleCnt="3" custLinFactX="-3180" custLinFactNeighborX="-100000" custLinFactNeighborY="-1285">
        <dgm:presLayoutVars>
          <dgm:bulletEnabled val="1"/>
        </dgm:presLayoutVars>
      </dgm:prSet>
      <dgm:spPr/>
    </dgm:pt>
    <dgm:pt modelId="{D48C5C03-65EE-4009-B69D-405ADC7C9EAB}" type="pres">
      <dgm:prSet presAssocID="{A34DB7BD-5237-4F0B-95F1-484831C287EF}" presName="sibTrans" presStyleCnt="0"/>
      <dgm:spPr/>
    </dgm:pt>
    <dgm:pt modelId="{11D3E3F2-B8DD-48AE-B9D2-A71A2384D3CB}" type="pres">
      <dgm:prSet presAssocID="{D4158818-A753-4035-9BAE-9E7313957FC4}" presName="node" presStyleLbl="node1" presStyleIdx="2" presStyleCnt="3" custLinFactX="-6622" custLinFactNeighborX="-100000" custLinFactNeighborY="826">
        <dgm:presLayoutVars>
          <dgm:bulletEnabled val="1"/>
        </dgm:presLayoutVars>
      </dgm:prSet>
      <dgm:spPr/>
    </dgm:pt>
  </dgm:ptLst>
  <dgm:cxnLst>
    <dgm:cxn modelId="{62BEFA06-9DE0-40C0-B276-133E6F5EC559}" srcId="{D7509E62-26DD-4927-B818-AC12023CB098}" destId="{682294E5-7824-449D-A791-0AAA59259E01}" srcOrd="1" destOrd="0" parTransId="{AA72A347-C89F-4B16-A173-2B0C49E61DC2}" sibTransId="{A34DB7BD-5237-4F0B-95F1-484831C287EF}"/>
    <dgm:cxn modelId="{55DF997F-884D-425B-86A7-6012BE82358F}" srcId="{D7509E62-26DD-4927-B818-AC12023CB098}" destId="{8691044C-5B4A-4AA8-A7B0-1D9265A6353B}" srcOrd="0" destOrd="0" parTransId="{1A2B8FE8-5254-4AA7-A33E-143DBD2B44C1}" sibTransId="{045D00DE-501B-466C-AEEE-7ABB06EF59EC}"/>
    <dgm:cxn modelId="{99203681-5E96-4C4A-B52F-F2D12B8C4718}" type="presOf" srcId="{D4158818-A753-4035-9BAE-9E7313957FC4}" destId="{11D3E3F2-B8DD-48AE-B9D2-A71A2384D3CB}" srcOrd="0" destOrd="0" presId="urn:microsoft.com/office/officeart/2005/8/layout/hList6"/>
    <dgm:cxn modelId="{DBF8FA81-EBF9-424A-9E3C-57CE0BB7254C}" type="presOf" srcId="{8691044C-5B4A-4AA8-A7B0-1D9265A6353B}" destId="{EC505E1C-C6ED-4AA1-AC32-278D076CA25C}" srcOrd="0" destOrd="0" presId="urn:microsoft.com/office/officeart/2005/8/layout/hList6"/>
    <dgm:cxn modelId="{259AFDBE-6D1C-44A4-911F-4D00F14751A1}" type="presOf" srcId="{D7509E62-26DD-4927-B818-AC12023CB098}" destId="{7B09901E-CC5A-42B2-9BD3-8F22F5E2A5C9}" srcOrd="0" destOrd="0" presId="urn:microsoft.com/office/officeart/2005/8/layout/hList6"/>
    <dgm:cxn modelId="{A9B290ED-2CB3-4A73-B27B-56CFB1524BCD}" srcId="{D7509E62-26DD-4927-B818-AC12023CB098}" destId="{D4158818-A753-4035-9BAE-9E7313957FC4}" srcOrd="2" destOrd="0" parTransId="{BF768ADC-867C-4399-B382-502CC68AA48B}" sibTransId="{C01C426E-DD6B-4F8C-9473-77FBB277E11C}"/>
    <dgm:cxn modelId="{EA7D2BF9-10EB-440E-8125-FF7D78BFC3FF}" type="presOf" srcId="{682294E5-7824-449D-A791-0AAA59259E01}" destId="{CC0821CC-7B65-4888-8D62-B86EEFBEF8F6}" srcOrd="0" destOrd="0" presId="urn:microsoft.com/office/officeart/2005/8/layout/hList6"/>
    <dgm:cxn modelId="{693F5201-129B-4779-B48C-4AB9B61FBC3B}" type="presParOf" srcId="{7B09901E-CC5A-42B2-9BD3-8F22F5E2A5C9}" destId="{EC505E1C-C6ED-4AA1-AC32-278D076CA25C}" srcOrd="0" destOrd="0" presId="urn:microsoft.com/office/officeart/2005/8/layout/hList6"/>
    <dgm:cxn modelId="{1EBBDDFF-2DB0-44A8-BF34-74CE8CEB95BE}" type="presParOf" srcId="{7B09901E-CC5A-42B2-9BD3-8F22F5E2A5C9}" destId="{055F796B-5DDF-4F6E-9672-9CB1D23109A3}" srcOrd="1" destOrd="0" presId="urn:microsoft.com/office/officeart/2005/8/layout/hList6"/>
    <dgm:cxn modelId="{1B66614B-748A-4139-942D-30C2BAC87615}" type="presParOf" srcId="{7B09901E-CC5A-42B2-9BD3-8F22F5E2A5C9}" destId="{CC0821CC-7B65-4888-8D62-B86EEFBEF8F6}" srcOrd="2" destOrd="0" presId="urn:microsoft.com/office/officeart/2005/8/layout/hList6"/>
    <dgm:cxn modelId="{CC3FB7BF-5F92-4992-AD10-3E89D563FDCA}" type="presParOf" srcId="{7B09901E-CC5A-42B2-9BD3-8F22F5E2A5C9}" destId="{D48C5C03-65EE-4009-B69D-405ADC7C9EAB}" srcOrd="3" destOrd="0" presId="urn:microsoft.com/office/officeart/2005/8/layout/hList6"/>
    <dgm:cxn modelId="{13EBF8E4-5B09-48F4-B0F7-B551A683491E}" type="presParOf" srcId="{7B09901E-CC5A-42B2-9BD3-8F22F5E2A5C9}" destId="{11D3E3F2-B8DD-48AE-B9D2-A71A2384D3CB}"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1FACA0-4765-40B6-B90D-2F1529FFBCA2}">
      <dsp:nvSpPr>
        <dsp:cNvPr id="0" name=""/>
        <dsp:cNvSpPr/>
      </dsp:nvSpPr>
      <dsp:spPr>
        <a:xfrm>
          <a:off x="3128226" y="729876"/>
          <a:ext cx="560130" cy="91440"/>
        </a:xfrm>
        <a:custGeom>
          <a:avLst/>
          <a:gdLst/>
          <a:ahLst/>
          <a:cxnLst/>
          <a:rect l="0" t="0" r="0" b="0"/>
          <a:pathLst>
            <a:path>
              <a:moveTo>
                <a:pt x="0" y="45720"/>
              </a:moveTo>
              <a:lnTo>
                <a:pt x="56013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3393523" y="772639"/>
        <a:ext cx="29536" cy="5913"/>
      </dsp:txXfrm>
    </dsp:sp>
    <dsp:sp modelId="{24524BDB-F6C3-4BF6-8B8A-0679FDF3FC92}">
      <dsp:nvSpPr>
        <dsp:cNvPr id="0" name=""/>
        <dsp:cNvSpPr/>
      </dsp:nvSpPr>
      <dsp:spPr>
        <a:xfrm>
          <a:off x="561633" y="5078"/>
          <a:ext cx="2568392" cy="1541035"/>
        </a:xfrm>
        <a:prstGeom prst="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MX" sz="1200" kern="1200" dirty="0">
              <a:solidFill>
                <a:schemeClr val="tx1"/>
              </a:solidFill>
            </a:rPr>
            <a:t>Alfabetización inicial con el Método FAS(Fonético-Alfabético-Silábico ) Evaluación de habilidades de pensamiento y habilidades informativas</a:t>
          </a:r>
        </a:p>
      </dsp:txBody>
      <dsp:txXfrm>
        <a:off x="561633" y="5078"/>
        <a:ext cx="2568392" cy="1541035"/>
      </dsp:txXfrm>
    </dsp:sp>
    <dsp:sp modelId="{5AE2508E-EAD1-4D72-96D6-35CBC5CE503E}">
      <dsp:nvSpPr>
        <dsp:cNvPr id="0" name=""/>
        <dsp:cNvSpPr/>
      </dsp:nvSpPr>
      <dsp:spPr>
        <a:xfrm>
          <a:off x="6287349" y="729876"/>
          <a:ext cx="560130" cy="91440"/>
        </a:xfrm>
        <a:custGeom>
          <a:avLst/>
          <a:gdLst/>
          <a:ahLst/>
          <a:cxnLst/>
          <a:rect l="0" t="0" r="0" b="0"/>
          <a:pathLst>
            <a:path>
              <a:moveTo>
                <a:pt x="0" y="45720"/>
              </a:moveTo>
              <a:lnTo>
                <a:pt x="56013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6552646" y="772639"/>
        <a:ext cx="29536" cy="5913"/>
      </dsp:txXfrm>
    </dsp:sp>
    <dsp:sp modelId="{EA97588B-BE44-45C9-AE81-918597EA8CFE}">
      <dsp:nvSpPr>
        <dsp:cNvPr id="0" name=""/>
        <dsp:cNvSpPr/>
      </dsp:nvSpPr>
      <dsp:spPr>
        <a:xfrm>
          <a:off x="3720756" y="5078"/>
          <a:ext cx="2568392" cy="1541035"/>
        </a:xfrm>
        <a:prstGeom prst="rect">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MX" sz="1200" kern="1200" dirty="0">
              <a:solidFill>
                <a:schemeClr val="tx1"/>
              </a:solidFill>
            </a:rPr>
            <a:t>EL PROBLEMA REFLEJADO EN PISA 2015 SOBRE LA LECTURA, MEXICO SE ENCUENTRA POR DEBAJO DE LA MEDIA DE LA OCDE</a:t>
          </a:r>
        </a:p>
      </dsp:txBody>
      <dsp:txXfrm>
        <a:off x="3720756" y="5078"/>
        <a:ext cx="2568392" cy="1541035"/>
      </dsp:txXfrm>
    </dsp:sp>
    <dsp:sp modelId="{7420C70F-1EE1-4A6F-BDFF-AD1B0CC32E0D}">
      <dsp:nvSpPr>
        <dsp:cNvPr id="0" name=""/>
        <dsp:cNvSpPr/>
      </dsp:nvSpPr>
      <dsp:spPr>
        <a:xfrm>
          <a:off x="1845829" y="1544314"/>
          <a:ext cx="6318246" cy="560130"/>
        </a:xfrm>
        <a:custGeom>
          <a:avLst/>
          <a:gdLst/>
          <a:ahLst/>
          <a:cxnLst/>
          <a:rect l="0" t="0" r="0" b="0"/>
          <a:pathLst>
            <a:path>
              <a:moveTo>
                <a:pt x="6318246" y="0"/>
              </a:moveTo>
              <a:lnTo>
                <a:pt x="6318246" y="297165"/>
              </a:lnTo>
              <a:lnTo>
                <a:pt x="0" y="297165"/>
              </a:lnTo>
              <a:lnTo>
                <a:pt x="0" y="56013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4846307" y="1821422"/>
        <a:ext cx="317290" cy="5913"/>
      </dsp:txXfrm>
    </dsp:sp>
    <dsp:sp modelId="{721DE086-2D9D-4A72-8B5C-D7BD3BB39BE1}">
      <dsp:nvSpPr>
        <dsp:cNvPr id="0" name=""/>
        <dsp:cNvSpPr/>
      </dsp:nvSpPr>
      <dsp:spPr>
        <a:xfrm>
          <a:off x="6879879" y="5078"/>
          <a:ext cx="2568392" cy="1541035"/>
        </a:xfrm>
        <a:prstGeom prst="rect">
          <a:avLst/>
        </a:prstGeom>
        <a:solidFill>
          <a:schemeClr val="accent4">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MX" sz="1200" kern="1200" dirty="0">
              <a:solidFill>
                <a:schemeClr val="tx1"/>
              </a:solidFill>
            </a:rPr>
            <a:t>Instrumentos para la evaluación (3)</a:t>
          </a:r>
        </a:p>
        <a:p>
          <a:pPr marL="0" lvl="0" indent="0" algn="ctr" defTabSz="533400">
            <a:lnSpc>
              <a:spcPct val="90000"/>
            </a:lnSpc>
            <a:spcBef>
              <a:spcPct val="0"/>
            </a:spcBef>
            <a:spcAft>
              <a:spcPct val="35000"/>
            </a:spcAft>
            <a:buNone/>
          </a:pPr>
          <a:r>
            <a:rPr lang="es-MX" sz="1200" kern="1200" dirty="0">
              <a:solidFill>
                <a:schemeClr val="tx1"/>
              </a:solidFill>
            </a:rPr>
            <a:t>Examen de diagnóstico, Rubrica de evaluación y tabla de resultados</a:t>
          </a:r>
        </a:p>
      </dsp:txBody>
      <dsp:txXfrm>
        <a:off x="6879879" y="5078"/>
        <a:ext cx="2568392" cy="1541035"/>
      </dsp:txXfrm>
    </dsp:sp>
    <dsp:sp modelId="{1707BC01-A286-48FA-82F2-571CC510A9F3}">
      <dsp:nvSpPr>
        <dsp:cNvPr id="0" name=""/>
        <dsp:cNvSpPr/>
      </dsp:nvSpPr>
      <dsp:spPr>
        <a:xfrm>
          <a:off x="3128226" y="2861642"/>
          <a:ext cx="560130" cy="91440"/>
        </a:xfrm>
        <a:custGeom>
          <a:avLst/>
          <a:gdLst/>
          <a:ahLst/>
          <a:cxnLst/>
          <a:rect l="0" t="0" r="0" b="0"/>
          <a:pathLst>
            <a:path>
              <a:moveTo>
                <a:pt x="0" y="45720"/>
              </a:moveTo>
              <a:lnTo>
                <a:pt x="56013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3393523" y="2904405"/>
        <a:ext cx="29536" cy="5913"/>
      </dsp:txXfrm>
    </dsp:sp>
    <dsp:sp modelId="{3A4309C6-B032-482C-A648-08CDF619008F}">
      <dsp:nvSpPr>
        <dsp:cNvPr id="0" name=""/>
        <dsp:cNvSpPr/>
      </dsp:nvSpPr>
      <dsp:spPr>
        <a:xfrm>
          <a:off x="561633" y="2136844"/>
          <a:ext cx="2568392" cy="15410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s-MX" sz="1600" kern="1200" dirty="0">
            <a:solidFill>
              <a:schemeClr val="tx1"/>
            </a:solidFill>
          </a:endParaRPr>
        </a:p>
        <a:p>
          <a:pPr marL="0" marR="0" lvl="0" indent="0" algn="ctr" defTabSz="914400" eaLnBrk="1" fontAlgn="auto" latinLnBrk="0" hangingPunct="1">
            <a:lnSpc>
              <a:spcPct val="100000"/>
            </a:lnSpc>
            <a:spcBef>
              <a:spcPct val="0"/>
            </a:spcBef>
            <a:spcAft>
              <a:spcPts val="0"/>
            </a:spcAft>
            <a:buClrTx/>
            <a:buSzTx/>
            <a:buFontTx/>
            <a:buNone/>
            <a:tabLst/>
            <a:defRPr/>
          </a:pPr>
          <a:endParaRPr lang="es-MX" sz="1600" kern="1200" dirty="0">
            <a:solidFill>
              <a:schemeClr val="tx1"/>
            </a:solidFill>
          </a:endParaRPr>
        </a:p>
        <a:p>
          <a:pPr marL="0" marR="0" lvl="0" indent="0" algn="ctr" defTabSz="914400" eaLnBrk="1" fontAlgn="auto" latinLnBrk="0" hangingPunct="1">
            <a:lnSpc>
              <a:spcPct val="100000"/>
            </a:lnSpc>
            <a:spcBef>
              <a:spcPct val="0"/>
            </a:spcBef>
            <a:spcAft>
              <a:spcPts val="0"/>
            </a:spcAft>
            <a:buClrTx/>
            <a:buSzTx/>
            <a:buFontTx/>
            <a:buNone/>
            <a:tabLst/>
            <a:defRPr/>
          </a:pPr>
          <a:r>
            <a:rPr lang="es-MX" sz="1600" kern="1200" dirty="0">
              <a:solidFill>
                <a:schemeClr val="tx1"/>
              </a:solidFill>
            </a:rPr>
            <a:t>Investigación acción (cinco etapas)1diagnóstico situacional, planeación de estrategias, intervención educativa, observaciones y análisis</a:t>
          </a:r>
        </a:p>
        <a:p>
          <a:pPr marL="0" lvl="0" algn="ctr" defTabSz="755650">
            <a:lnSpc>
              <a:spcPct val="90000"/>
            </a:lnSpc>
            <a:spcBef>
              <a:spcPct val="0"/>
            </a:spcBef>
            <a:spcAft>
              <a:spcPct val="35000"/>
            </a:spcAft>
            <a:buNone/>
          </a:pPr>
          <a:endParaRPr lang="es-MX" sz="3600" kern="1200" dirty="0">
            <a:solidFill>
              <a:schemeClr val="tx1"/>
            </a:solidFill>
          </a:endParaRPr>
        </a:p>
      </dsp:txBody>
      <dsp:txXfrm>
        <a:off x="561633" y="2136844"/>
        <a:ext cx="2568392" cy="1541035"/>
      </dsp:txXfrm>
    </dsp:sp>
    <dsp:sp modelId="{0F200ED9-1277-47FD-ACB7-AA95E4E1B66A}">
      <dsp:nvSpPr>
        <dsp:cNvPr id="0" name=""/>
        <dsp:cNvSpPr/>
      </dsp:nvSpPr>
      <dsp:spPr>
        <a:xfrm>
          <a:off x="6287349" y="2861642"/>
          <a:ext cx="560130" cy="91440"/>
        </a:xfrm>
        <a:custGeom>
          <a:avLst/>
          <a:gdLst/>
          <a:ahLst/>
          <a:cxnLst/>
          <a:rect l="0" t="0" r="0" b="0"/>
          <a:pathLst>
            <a:path>
              <a:moveTo>
                <a:pt x="0" y="45720"/>
              </a:moveTo>
              <a:lnTo>
                <a:pt x="56013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6552646" y="2904405"/>
        <a:ext cx="29536" cy="5913"/>
      </dsp:txXfrm>
    </dsp:sp>
    <dsp:sp modelId="{8C12458D-5E99-4F76-AF81-F595B5C53B08}">
      <dsp:nvSpPr>
        <dsp:cNvPr id="0" name=""/>
        <dsp:cNvSpPr/>
      </dsp:nvSpPr>
      <dsp:spPr>
        <a:xfrm>
          <a:off x="3720756" y="2136844"/>
          <a:ext cx="2568392" cy="1541035"/>
        </a:xfrm>
        <a:prstGeom prst="rect">
          <a:avLst/>
        </a:prstGeom>
        <a:solidFill>
          <a:schemeClr val="tx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ClrTx/>
            <a:buSzTx/>
            <a:buFontTx/>
            <a:buNone/>
          </a:pPr>
          <a:r>
            <a:rPr lang="es-MX" sz="1200" kern="1200" dirty="0">
              <a:solidFill>
                <a:schemeClr val="tx1"/>
              </a:solidFill>
              <a:effectLst/>
              <a:latin typeface="+mn-lt"/>
              <a:ea typeface="+mn-ea"/>
              <a:cs typeface="+mn-cs"/>
            </a:rPr>
            <a:t>Las estrategias potencializan la lectoescritura, por consiguiente, tuvieron avances significativos en el acercamiento a la escritura y la lectura convencional, los niños dan más información de lo que ven y observan.</a:t>
          </a:r>
        </a:p>
      </dsp:txBody>
      <dsp:txXfrm>
        <a:off x="3720756" y="2136844"/>
        <a:ext cx="2568392" cy="1541035"/>
      </dsp:txXfrm>
    </dsp:sp>
    <dsp:sp modelId="{E99D6246-36DE-4BB3-BF25-62DE83736A40}">
      <dsp:nvSpPr>
        <dsp:cNvPr id="0" name=""/>
        <dsp:cNvSpPr/>
      </dsp:nvSpPr>
      <dsp:spPr>
        <a:xfrm>
          <a:off x="1845829" y="3676080"/>
          <a:ext cx="6318246" cy="560130"/>
        </a:xfrm>
        <a:custGeom>
          <a:avLst/>
          <a:gdLst/>
          <a:ahLst/>
          <a:cxnLst/>
          <a:rect l="0" t="0" r="0" b="0"/>
          <a:pathLst>
            <a:path>
              <a:moveTo>
                <a:pt x="6318246" y="0"/>
              </a:moveTo>
              <a:lnTo>
                <a:pt x="6318246" y="297165"/>
              </a:lnTo>
              <a:lnTo>
                <a:pt x="0" y="297165"/>
              </a:lnTo>
              <a:lnTo>
                <a:pt x="0" y="56013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4846307" y="3953189"/>
        <a:ext cx="317290" cy="5913"/>
      </dsp:txXfrm>
    </dsp:sp>
    <dsp:sp modelId="{3703C47C-7EEB-4F7D-AF6C-31C3EB422B32}">
      <dsp:nvSpPr>
        <dsp:cNvPr id="0" name=""/>
        <dsp:cNvSpPr/>
      </dsp:nvSpPr>
      <dsp:spPr>
        <a:xfrm>
          <a:off x="6879879" y="2136844"/>
          <a:ext cx="2568392" cy="1541035"/>
        </a:xfrm>
        <a:prstGeom prst="rect">
          <a:avLst/>
        </a:prstGeom>
        <a:solidFill>
          <a:srgbClr val="FF66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ClrTx/>
            <a:buSzTx/>
            <a:buFontTx/>
            <a:buNone/>
          </a:pPr>
          <a:r>
            <a:rPr lang="es-MX" sz="1200" kern="1200" dirty="0">
              <a:solidFill>
                <a:schemeClr val="tx1"/>
              </a:solidFill>
              <a:effectLst/>
              <a:latin typeface="+mn-lt"/>
              <a:ea typeface="+mn-ea"/>
              <a:cs typeface="+mn-cs"/>
            </a:rPr>
            <a:t>Las</a:t>
          </a:r>
          <a:r>
            <a:rPr lang="es-MX" sz="1200" kern="1200" baseline="0" dirty="0">
              <a:solidFill>
                <a:schemeClr val="tx1"/>
              </a:solidFill>
              <a:effectLst/>
              <a:latin typeface="+mn-lt"/>
              <a:ea typeface="+mn-ea"/>
              <a:cs typeface="+mn-cs"/>
            </a:rPr>
            <a:t> habilidades que tienen desarrolladas al inicio del ciclo escolar son: la observación, comparación, clasificación, retención y solo saben escribir el nombre sin apellidos (niños de cinco y seis años)</a:t>
          </a:r>
          <a:endParaRPr lang="es-MX" sz="1200" kern="1200" dirty="0">
            <a:solidFill>
              <a:schemeClr val="tx1"/>
            </a:solidFill>
            <a:effectLst/>
            <a:latin typeface="+mn-lt"/>
            <a:ea typeface="+mn-ea"/>
            <a:cs typeface="+mn-cs"/>
          </a:endParaRPr>
        </a:p>
      </dsp:txBody>
      <dsp:txXfrm>
        <a:off x="6879879" y="2136844"/>
        <a:ext cx="2568392" cy="1541035"/>
      </dsp:txXfrm>
    </dsp:sp>
    <dsp:sp modelId="{5C52004D-F455-48BF-B573-7CCA67FF17B5}">
      <dsp:nvSpPr>
        <dsp:cNvPr id="0" name=""/>
        <dsp:cNvSpPr/>
      </dsp:nvSpPr>
      <dsp:spPr>
        <a:xfrm>
          <a:off x="561633" y="4268610"/>
          <a:ext cx="2568392" cy="1541035"/>
        </a:xfrm>
        <a:prstGeom prst="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ClrTx/>
            <a:buSzTx/>
            <a:buFontTx/>
            <a:buNone/>
          </a:pPr>
          <a:r>
            <a:rPr lang="es-MX" sz="1200" kern="1200" dirty="0">
              <a:solidFill>
                <a:schemeClr val="tx1"/>
              </a:solidFill>
              <a:effectLst/>
              <a:latin typeface="+mn-lt"/>
              <a:ea typeface="+mn-ea"/>
              <a:cs typeface="+mn-cs"/>
            </a:rPr>
            <a:t>Las</a:t>
          </a:r>
          <a:r>
            <a:rPr lang="es-MX" sz="1200" kern="1200" baseline="0" dirty="0">
              <a:solidFill>
                <a:schemeClr val="tx1"/>
              </a:solidFill>
              <a:effectLst/>
              <a:latin typeface="+mn-lt"/>
              <a:ea typeface="+mn-ea"/>
              <a:cs typeface="+mn-cs"/>
            </a:rPr>
            <a:t> habilidades que desarrollaron después implementar las estrategias: Ubicación espacial, memoria, comparación y semejanzas, 	inferencias,  buscar información, encontrar información y comunicar a sus pares </a:t>
          </a:r>
          <a:endParaRPr lang="es-MX" sz="1200" kern="1200" dirty="0">
            <a:solidFill>
              <a:schemeClr val="tx1"/>
            </a:solidFill>
            <a:effectLst/>
            <a:latin typeface="+mn-lt"/>
            <a:ea typeface="+mn-ea"/>
            <a:cs typeface="+mn-cs"/>
          </a:endParaRPr>
        </a:p>
      </dsp:txBody>
      <dsp:txXfrm>
        <a:off x="561633" y="4268610"/>
        <a:ext cx="2568392" cy="154103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6F062B-40E6-46DD-A1B2-0353BEB5E26C}">
      <dsp:nvSpPr>
        <dsp:cNvPr id="0" name=""/>
        <dsp:cNvSpPr/>
      </dsp:nvSpPr>
      <dsp:spPr>
        <a:xfrm>
          <a:off x="0" y="0"/>
          <a:ext cx="9537143" cy="5418667"/>
        </a:xfrm>
        <a:prstGeom prst="rightArrow">
          <a:avLst/>
        </a:prstGeom>
        <a:solidFill>
          <a:srgbClr val="92D050"/>
        </a:solidFill>
        <a:ln>
          <a:noFill/>
        </a:ln>
        <a:effectLst/>
      </dsp:spPr>
      <dsp:style>
        <a:lnRef idx="0">
          <a:scrgbClr r="0" g="0" b="0"/>
        </a:lnRef>
        <a:fillRef idx="1">
          <a:scrgbClr r="0" g="0" b="0"/>
        </a:fillRef>
        <a:effectRef idx="0">
          <a:scrgbClr r="0" g="0" b="0"/>
        </a:effectRef>
        <a:fontRef idx="minor"/>
      </dsp:style>
    </dsp:sp>
    <dsp:sp modelId="{E344EB24-E5C3-4DFD-8EA1-FD21EA95C7D9}">
      <dsp:nvSpPr>
        <dsp:cNvPr id="0" name=""/>
        <dsp:cNvSpPr/>
      </dsp:nvSpPr>
      <dsp:spPr>
        <a:xfrm>
          <a:off x="7373524" y="0"/>
          <a:ext cx="2163623" cy="2082068"/>
        </a:xfrm>
        <a:prstGeom prst="round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s-MX" sz="1600" kern="1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lvl="0" algn="ctr" defTabSz="2711450">
            <a:lnSpc>
              <a:spcPct val="90000"/>
            </a:lnSpc>
            <a:spcBef>
              <a:spcPct val="0"/>
            </a:spcBef>
            <a:spcAft>
              <a:spcPct val="35000"/>
            </a:spcAft>
            <a:buNone/>
          </a:pPr>
          <a:r>
            <a:rPr lang="es-MX" sz="1600" kern="1200" dirty="0">
              <a:solidFill>
                <a:schemeClr val="tx1"/>
              </a:solidFill>
              <a:latin typeface="Times New Roman" panose="02020603050405020304" pitchFamily="18" charset="0"/>
              <a:cs typeface="Times New Roman" panose="02020603050405020304" pitchFamily="18" charset="0"/>
            </a:rPr>
            <a:t>Hernández, Fernández y Baptista (2014) la IA, “</a:t>
          </a:r>
        </a:p>
        <a:p>
          <a:pPr marL="0" lvl="0" algn="ctr" defTabSz="2711450">
            <a:lnSpc>
              <a:spcPct val="90000"/>
            </a:lnSpc>
            <a:spcBef>
              <a:spcPct val="0"/>
            </a:spcBef>
            <a:spcAft>
              <a:spcPct val="35000"/>
            </a:spcAft>
            <a:buNone/>
          </a:pPr>
          <a:r>
            <a:rPr lang="es-MX" sz="1600" kern="1200" dirty="0">
              <a:solidFill>
                <a:schemeClr val="tx1"/>
              </a:solidFill>
              <a:latin typeface="Times New Roman" panose="02020603050405020304" pitchFamily="18" charset="0"/>
              <a:cs typeface="Times New Roman" panose="02020603050405020304" pitchFamily="18" charset="0"/>
            </a:rPr>
            <a:t>debe conducir a cambiar. Se indaga y al mismo tiempo se interviene</a:t>
          </a:r>
        </a:p>
      </dsp:txBody>
      <dsp:txXfrm>
        <a:off x="7475162" y="101638"/>
        <a:ext cx="1960347" cy="1878792"/>
      </dsp:txXfrm>
    </dsp:sp>
    <dsp:sp modelId="{B80580A5-39A5-44FE-8599-DA80EBE375DC}">
      <dsp:nvSpPr>
        <dsp:cNvPr id="0" name=""/>
        <dsp:cNvSpPr/>
      </dsp:nvSpPr>
      <dsp:spPr>
        <a:xfrm>
          <a:off x="4745762" y="236849"/>
          <a:ext cx="2151446" cy="192885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711200" eaLnBrk="1" fontAlgn="auto" latinLnBrk="0" hangingPunct="1">
            <a:lnSpc>
              <a:spcPct val="90000"/>
            </a:lnSpc>
            <a:spcBef>
              <a:spcPct val="0"/>
            </a:spcBef>
            <a:spcAft>
              <a:spcPct val="35000"/>
            </a:spcAft>
            <a:buClrTx/>
            <a:buSzTx/>
            <a:buFontTx/>
            <a:buNone/>
            <a:tabLst/>
            <a:defRPr/>
          </a:pPr>
          <a:endParaRPr lang="es-MX" sz="1600" kern="1200" dirty="0">
            <a:solidFill>
              <a:schemeClr val="tx1"/>
            </a:solidFill>
            <a:latin typeface="Times New Roman" panose="02020603050405020304" pitchFamily="18" charset="0"/>
            <a:ea typeface="Times New Roman" panose="02020603050405020304" pitchFamily="18" charset="0"/>
          </a:endParaRPr>
        </a:p>
        <a:p>
          <a:pPr marL="0" marR="0" lvl="0" indent="0" algn="ctr" defTabSz="711200" eaLnBrk="1" fontAlgn="auto" latinLnBrk="0" hangingPunct="1">
            <a:lnSpc>
              <a:spcPct val="90000"/>
            </a:lnSpc>
            <a:spcBef>
              <a:spcPct val="0"/>
            </a:spcBef>
            <a:spcAft>
              <a:spcPct val="35000"/>
            </a:spcAft>
            <a:buClrTx/>
            <a:buSzTx/>
            <a:buFontTx/>
            <a:buNone/>
            <a:tabLst/>
            <a:defRPr/>
          </a:pPr>
          <a:r>
            <a:rPr lang="es-MX" sz="1600" kern="1200" dirty="0" err="1">
              <a:solidFill>
                <a:schemeClr val="tx1"/>
              </a:solidFill>
              <a:latin typeface="Times New Roman" panose="02020603050405020304" pitchFamily="18" charset="0"/>
              <a:ea typeface="Times New Roman" panose="02020603050405020304" pitchFamily="18" charset="0"/>
            </a:rPr>
            <a:t>Pickard</a:t>
          </a:r>
          <a:r>
            <a:rPr lang="es-MX" sz="1600" kern="1200" dirty="0">
              <a:solidFill>
                <a:schemeClr val="tx1"/>
              </a:solidFill>
              <a:latin typeface="Times New Roman" panose="02020603050405020304" pitchFamily="18" charset="0"/>
              <a:ea typeface="Times New Roman" panose="02020603050405020304" pitchFamily="18" charset="0"/>
            </a:rPr>
            <a:t>, 2013). La IA es un método de la investigación en información y comunicación entre los docente para la mejora continua.</a:t>
          </a:r>
          <a:endParaRPr lang="es-MX" sz="1600" kern="1200" dirty="0">
            <a:solidFill>
              <a:schemeClr val="tx1"/>
            </a:solidFill>
          </a:endParaRPr>
        </a:p>
        <a:p>
          <a:pPr marL="0" lvl="0" indent="0" algn="ctr" defTabSz="711200">
            <a:lnSpc>
              <a:spcPct val="90000"/>
            </a:lnSpc>
            <a:spcBef>
              <a:spcPct val="0"/>
            </a:spcBef>
            <a:spcAft>
              <a:spcPct val="35000"/>
            </a:spcAft>
            <a:buNone/>
          </a:pPr>
          <a:endParaRPr lang="es-MX" sz="1600" kern="1200" dirty="0">
            <a:solidFill>
              <a:schemeClr val="tx1"/>
            </a:solidFill>
          </a:endParaRPr>
        </a:p>
      </dsp:txBody>
      <dsp:txXfrm>
        <a:off x="4839921" y="331008"/>
        <a:ext cx="1963128" cy="1740532"/>
      </dsp:txXfrm>
    </dsp:sp>
    <dsp:sp modelId="{37C0943E-58D2-474B-9164-C76114AE7B66}">
      <dsp:nvSpPr>
        <dsp:cNvPr id="0" name=""/>
        <dsp:cNvSpPr/>
      </dsp:nvSpPr>
      <dsp:spPr>
        <a:xfrm>
          <a:off x="2371510" y="92810"/>
          <a:ext cx="2130405" cy="2057792"/>
        </a:xfrm>
        <a:prstGeom prst="roundRect">
          <a:avLst/>
        </a:prstGeom>
        <a:solidFill>
          <a:schemeClr val="bg1">
            <a:lumMod val="9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solidFill>
                <a:schemeClr val="tx1"/>
              </a:solidFill>
            </a:rPr>
            <a:t>Elliot (1996) La IA es una estrategia  de los docentes  que facilita las innovación educativa</a:t>
          </a:r>
        </a:p>
      </dsp:txBody>
      <dsp:txXfrm>
        <a:off x="2471963" y="193263"/>
        <a:ext cx="1929499" cy="1856886"/>
      </dsp:txXfrm>
    </dsp:sp>
    <dsp:sp modelId="{86E1A60E-AC7F-4EFA-9F94-D64CEDA3AF81}">
      <dsp:nvSpPr>
        <dsp:cNvPr id="0" name=""/>
        <dsp:cNvSpPr/>
      </dsp:nvSpPr>
      <dsp:spPr>
        <a:xfrm>
          <a:off x="0" y="21046"/>
          <a:ext cx="2151446" cy="2167466"/>
        </a:xfrm>
        <a:prstGeom prst="roundRect">
          <a:avLst/>
        </a:prstGeom>
        <a:solidFill>
          <a:srgbClr val="9966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solidFill>
                <a:schemeClr val="bg1"/>
              </a:solidFill>
            </a:rPr>
            <a:t>Kemmis y </a:t>
          </a:r>
          <a:r>
            <a:rPr lang="es-MX" sz="1600" kern="1200" dirty="0" err="1">
              <a:solidFill>
                <a:schemeClr val="bg1"/>
              </a:solidFill>
            </a:rPr>
            <a:t>Mctaggart</a:t>
          </a:r>
          <a:r>
            <a:rPr lang="es-MX" sz="1600" kern="1200" dirty="0">
              <a:solidFill>
                <a:schemeClr val="bg1"/>
              </a:solidFill>
            </a:rPr>
            <a:t> (1988) la IA es método para mejorar la racionalidad y la justicia de sus prácticas sociales o educativas, así como sus prácticas docentes.</a:t>
          </a:r>
        </a:p>
      </dsp:txBody>
      <dsp:txXfrm>
        <a:off x="105025" y="126071"/>
        <a:ext cx="1941396" cy="195741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373CFB-2904-419C-B476-9D5D14809FED}">
      <dsp:nvSpPr>
        <dsp:cNvPr id="0" name=""/>
        <dsp:cNvSpPr/>
      </dsp:nvSpPr>
      <dsp:spPr>
        <a:xfrm>
          <a:off x="2648045" y="21555"/>
          <a:ext cx="1693576" cy="776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MX" sz="1600" kern="1200" dirty="0"/>
            <a:t>2.Planeación</a:t>
          </a:r>
        </a:p>
      </dsp:txBody>
      <dsp:txXfrm>
        <a:off x="2648045" y="21555"/>
        <a:ext cx="1693576" cy="776413"/>
      </dsp:txXfrm>
    </dsp:sp>
    <dsp:sp modelId="{B6D86424-2483-4D05-AD01-895D34F2C0CD}">
      <dsp:nvSpPr>
        <dsp:cNvPr id="0" name=""/>
        <dsp:cNvSpPr/>
      </dsp:nvSpPr>
      <dsp:spPr>
        <a:xfrm>
          <a:off x="1280896" y="-824"/>
          <a:ext cx="2910145" cy="2910145"/>
        </a:xfrm>
        <a:prstGeom prst="circularArrow">
          <a:avLst>
            <a:gd name="adj1" fmla="val 5203"/>
            <a:gd name="adj2" fmla="val 336085"/>
            <a:gd name="adj3" fmla="val 21292543"/>
            <a:gd name="adj4" fmla="val 19766851"/>
            <a:gd name="adj5" fmla="val 6070"/>
          </a:avLst>
        </a:prstGeom>
        <a:solidFill>
          <a:srgbClr val="FF0066">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375F61-5AE1-4851-8AAB-AE000F5A90E1}">
      <dsp:nvSpPr>
        <dsp:cNvPr id="0" name=""/>
        <dsp:cNvSpPr/>
      </dsp:nvSpPr>
      <dsp:spPr>
        <a:xfrm>
          <a:off x="3287634" y="1464999"/>
          <a:ext cx="1352404" cy="776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MX" sz="1600" kern="1200" dirty="0"/>
            <a:t>3.Intervención o acción</a:t>
          </a:r>
        </a:p>
      </dsp:txBody>
      <dsp:txXfrm>
        <a:off x="3287634" y="1464999"/>
        <a:ext cx="1352404" cy="776413"/>
      </dsp:txXfrm>
    </dsp:sp>
    <dsp:sp modelId="{C3816C19-B3DB-4739-BA30-D9358A3610E9}">
      <dsp:nvSpPr>
        <dsp:cNvPr id="0" name=""/>
        <dsp:cNvSpPr/>
      </dsp:nvSpPr>
      <dsp:spPr>
        <a:xfrm>
          <a:off x="2883384" y="-367520"/>
          <a:ext cx="2910145" cy="2910145"/>
        </a:xfrm>
        <a:prstGeom prst="circularArrow">
          <a:avLst>
            <a:gd name="adj1" fmla="val 5203"/>
            <a:gd name="adj2" fmla="val 336085"/>
            <a:gd name="adj3" fmla="val 7291379"/>
            <a:gd name="adj4" fmla="val 6999218"/>
            <a:gd name="adj5" fmla="val 6070"/>
          </a:avLst>
        </a:prstGeom>
        <a:solidFill>
          <a:srgbClr val="FF0066">
            <a:alpha val="8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20F612-60FC-4EFB-9B8A-372D478E03E2}">
      <dsp:nvSpPr>
        <dsp:cNvPr id="0" name=""/>
        <dsp:cNvSpPr/>
      </dsp:nvSpPr>
      <dsp:spPr>
        <a:xfrm>
          <a:off x="2116116" y="2116945"/>
          <a:ext cx="1463749" cy="776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MX" sz="1600" kern="1200" dirty="0"/>
            <a:t>4.Observaciones</a:t>
          </a:r>
        </a:p>
      </dsp:txBody>
      <dsp:txXfrm>
        <a:off x="2116116" y="2116945"/>
        <a:ext cx="1463749" cy="776413"/>
      </dsp:txXfrm>
    </dsp:sp>
    <dsp:sp modelId="{84B1BE20-B85B-4759-9449-4817FCD619BC}">
      <dsp:nvSpPr>
        <dsp:cNvPr id="0" name=""/>
        <dsp:cNvSpPr/>
      </dsp:nvSpPr>
      <dsp:spPr>
        <a:xfrm>
          <a:off x="673677" y="-435821"/>
          <a:ext cx="2910145" cy="2910145"/>
        </a:xfrm>
        <a:prstGeom prst="circularArrow">
          <a:avLst>
            <a:gd name="adj1" fmla="val 5203"/>
            <a:gd name="adj2" fmla="val 336085"/>
            <a:gd name="adj3" fmla="val 6192037"/>
            <a:gd name="adj4" fmla="val 5433642"/>
            <a:gd name="adj5" fmla="val 6070"/>
          </a:avLst>
        </a:prstGeom>
        <a:solidFill>
          <a:srgbClr val="FF0066">
            <a:alpha val="7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B8098B-1DE9-4A0F-A097-7F82DE3926C9}">
      <dsp:nvSpPr>
        <dsp:cNvPr id="0" name=""/>
        <dsp:cNvSpPr/>
      </dsp:nvSpPr>
      <dsp:spPr>
        <a:xfrm>
          <a:off x="843050" y="1464999"/>
          <a:ext cx="1330105" cy="776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MX" sz="1600" kern="1200" dirty="0"/>
            <a:t>5.Evaluación</a:t>
          </a:r>
        </a:p>
      </dsp:txBody>
      <dsp:txXfrm>
        <a:off x="843050" y="1464999"/>
        <a:ext cx="1330105" cy="776413"/>
      </dsp:txXfrm>
    </dsp:sp>
    <dsp:sp modelId="{DA0B89A2-2E79-4038-B838-6A3C94427F8C}">
      <dsp:nvSpPr>
        <dsp:cNvPr id="0" name=""/>
        <dsp:cNvSpPr/>
      </dsp:nvSpPr>
      <dsp:spPr>
        <a:xfrm>
          <a:off x="1280896" y="-824"/>
          <a:ext cx="2910145" cy="2910145"/>
        </a:xfrm>
        <a:prstGeom prst="circularArrow">
          <a:avLst>
            <a:gd name="adj1" fmla="val 5203"/>
            <a:gd name="adj2" fmla="val 336085"/>
            <a:gd name="adj3" fmla="val 12297064"/>
            <a:gd name="adj4" fmla="val 10771372"/>
            <a:gd name="adj5" fmla="val 6070"/>
          </a:avLst>
        </a:prstGeom>
        <a:solidFill>
          <a:srgbClr val="FF0066">
            <a:alpha val="6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201289-86C3-4219-81CC-AEAC44103329}">
      <dsp:nvSpPr>
        <dsp:cNvPr id="0" name=""/>
        <dsp:cNvSpPr/>
      </dsp:nvSpPr>
      <dsp:spPr>
        <a:xfrm>
          <a:off x="1067851" y="21555"/>
          <a:ext cx="1818509" cy="776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MX" sz="1600" kern="1200" dirty="0"/>
            <a:t>1.Diagnóstico</a:t>
          </a:r>
        </a:p>
      </dsp:txBody>
      <dsp:txXfrm>
        <a:off x="1067851" y="21555"/>
        <a:ext cx="1818509" cy="776413"/>
      </dsp:txXfrm>
    </dsp:sp>
    <dsp:sp modelId="{8C94156D-4FB8-42FE-869C-ED310B0B889E}">
      <dsp:nvSpPr>
        <dsp:cNvPr id="0" name=""/>
        <dsp:cNvSpPr/>
      </dsp:nvSpPr>
      <dsp:spPr>
        <a:xfrm>
          <a:off x="1343363" y="-2571149"/>
          <a:ext cx="2910145" cy="2910145"/>
        </a:xfrm>
        <a:prstGeom prst="circularArrow">
          <a:avLst>
            <a:gd name="adj1" fmla="val 5203"/>
            <a:gd name="adj2" fmla="val 336085"/>
            <a:gd name="adj3" fmla="val 5465279"/>
            <a:gd name="adj4" fmla="val 5165698"/>
            <a:gd name="adj5" fmla="val 6070"/>
          </a:avLst>
        </a:prstGeom>
        <a:solidFill>
          <a:srgbClr val="FF0066">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C63490-8B3F-4593-AA3F-4FFB62C83727}">
      <dsp:nvSpPr>
        <dsp:cNvPr id="0" name=""/>
        <dsp:cNvSpPr/>
      </dsp:nvSpPr>
      <dsp:spPr>
        <a:xfrm>
          <a:off x="3556240" y="2244957"/>
          <a:ext cx="1015518" cy="928752"/>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MX" sz="1000" kern="1200" dirty="0"/>
            <a:t>HPHI</a:t>
          </a:r>
        </a:p>
      </dsp:txBody>
      <dsp:txXfrm>
        <a:off x="3704959" y="2380970"/>
        <a:ext cx="718080" cy="656726"/>
      </dsp:txXfrm>
    </dsp:sp>
    <dsp:sp modelId="{CA1FC567-84BF-44E7-97C8-D4A8660B1272}">
      <dsp:nvSpPr>
        <dsp:cNvPr id="0" name=""/>
        <dsp:cNvSpPr/>
      </dsp:nvSpPr>
      <dsp:spPr>
        <a:xfrm rot="16127431">
          <a:off x="3687485" y="1474817"/>
          <a:ext cx="706145" cy="24836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MX" sz="900" kern="1200"/>
        </a:p>
      </dsp:txBody>
      <dsp:txXfrm rot="10800000">
        <a:off x="3725525" y="1561735"/>
        <a:ext cx="631637" cy="149016"/>
      </dsp:txXfrm>
    </dsp:sp>
    <dsp:sp modelId="{FAC32C82-B3C8-436E-B565-B1D855B69D53}">
      <dsp:nvSpPr>
        <dsp:cNvPr id="0" name=""/>
        <dsp:cNvSpPr/>
      </dsp:nvSpPr>
      <dsp:spPr>
        <a:xfrm>
          <a:off x="3559892" y="0"/>
          <a:ext cx="913091" cy="91309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MX" sz="900" kern="1200" dirty="0"/>
            <a:t>Clasificación</a:t>
          </a:r>
        </a:p>
      </dsp:txBody>
      <dsp:txXfrm>
        <a:off x="3693611" y="133719"/>
        <a:ext cx="645653" cy="645653"/>
      </dsp:txXfrm>
    </dsp:sp>
    <dsp:sp modelId="{842176C8-A06F-416F-82F1-E5A5F0072342}">
      <dsp:nvSpPr>
        <dsp:cNvPr id="0" name=""/>
        <dsp:cNvSpPr/>
      </dsp:nvSpPr>
      <dsp:spPr>
        <a:xfrm rot="18000000">
          <a:off x="4271437" y="1621034"/>
          <a:ext cx="698391" cy="24836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MX" sz="900" kern="1200"/>
        </a:p>
      </dsp:txBody>
      <dsp:txXfrm>
        <a:off x="4290064" y="1702969"/>
        <a:ext cx="623883" cy="149016"/>
      </dsp:txXfrm>
    </dsp:sp>
    <dsp:sp modelId="{DBCAE044-5AE1-4169-B786-0783DAC6B067}">
      <dsp:nvSpPr>
        <dsp:cNvPr id="0" name=""/>
        <dsp:cNvSpPr/>
      </dsp:nvSpPr>
      <dsp:spPr>
        <a:xfrm>
          <a:off x="4731674" y="305581"/>
          <a:ext cx="913091" cy="91309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MX" sz="900" kern="1200" dirty="0"/>
            <a:t>Percepción </a:t>
          </a:r>
        </a:p>
      </dsp:txBody>
      <dsp:txXfrm>
        <a:off x="4865393" y="439300"/>
        <a:ext cx="645653" cy="645653"/>
      </dsp:txXfrm>
    </dsp:sp>
    <dsp:sp modelId="{2EB5911C-FB36-45FC-940E-C614B9D5D392}">
      <dsp:nvSpPr>
        <dsp:cNvPr id="0" name=""/>
        <dsp:cNvSpPr/>
      </dsp:nvSpPr>
      <dsp:spPr>
        <a:xfrm rot="19800000">
          <a:off x="4694287" y="2022954"/>
          <a:ext cx="686938" cy="24836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MX" sz="900" kern="1200"/>
        </a:p>
      </dsp:txBody>
      <dsp:txXfrm>
        <a:off x="4699278" y="2091253"/>
        <a:ext cx="612430" cy="149016"/>
      </dsp:txXfrm>
    </dsp:sp>
    <dsp:sp modelId="{6D5E6E8E-519C-4BB9-91A6-632C6DF59BE5}">
      <dsp:nvSpPr>
        <dsp:cNvPr id="0" name=""/>
        <dsp:cNvSpPr/>
      </dsp:nvSpPr>
      <dsp:spPr>
        <a:xfrm>
          <a:off x="5554660" y="1128567"/>
          <a:ext cx="913091" cy="91309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MX" sz="900" kern="1200" dirty="0"/>
            <a:t>Descripción</a:t>
          </a:r>
        </a:p>
      </dsp:txBody>
      <dsp:txXfrm>
        <a:off x="5688379" y="1262286"/>
        <a:ext cx="645653" cy="645653"/>
      </dsp:txXfrm>
    </dsp:sp>
    <dsp:sp modelId="{326A1DF4-B3A5-4D0E-A7AB-4F5C1482462A}">
      <dsp:nvSpPr>
        <dsp:cNvPr id="0" name=""/>
        <dsp:cNvSpPr/>
      </dsp:nvSpPr>
      <dsp:spPr>
        <a:xfrm rot="21399408">
          <a:off x="4869840" y="2516952"/>
          <a:ext cx="723306" cy="24836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MX" sz="900" kern="1200"/>
        </a:p>
      </dsp:txBody>
      <dsp:txXfrm>
        <a:off x="4869903" y="2568797"/>
        <a:ext cx="648798" cy="149016"/>
      </dsp:txXfrm>
    </dsp:sp>
    <dsp:sp modelId="{020FE1AB-D3BB-48EE-BF8A-A973216D5ECD}">
      <dsp:nvSpPr>
        <dsp:cNvPr id="0" name=""/>
        <dsp:cNvSpPr/>
      </dsp:nvSpPr>
      <dsp:spPr>
        <a:xfrm>
          <a:off x="5932357" y="2116975"/>
          <a:ext cx="913091" cy="91309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MX" sz="900" kern="1200" dirty="0"/>
            <a:t>Memoria o retención</a:t>
          </a:r>
        </a:p>
      </dsp:txBody>
      <dsp:txXfrm>
        <a:off x="6066076" y="2250694"/>
        <a:ext cx="645653" cy="645653"/>
      </dsp:txXfrm>
    </dsp:sp>
    <dsp:sp modelId="{EE9EC58B-4046-433D-A269-2375A85919C0}">
      <dsp:nvSpPr>
        <dsp:cNvPr id="0" name=""/>
        <dsp:cNvSpPr/>
      </dsp:nvSpPr>
      <dsp:spPr>
        <a:xfrm rot="1800000">
          <a:off x="4694287" y="3147351"/>
          <a:ext cx="686938" cy="24836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MX" sz="900" kern="1200"/>
        </a:p>
      </dsp:txBody>
      <dsp:txXfrm>
        <a:off x="4699278" y="3178396"/>
        <a:ext cx="612430" cy="149016"/>
      </dsp:txXfrm>
    </dsp:sp>
    <dsp:sp modelId="{18429244-A83E-4B7D-9035-C7472689B19A}">
      <dsp:nvSpPr>
        <dsp:cNvPr id="0" name=""/>
        <dsp:cNvSpPr/>
      </dsp:nvSpPr>
      <dsp:spPr>
        <a:xfrm>
          <a:off x="5554660" y="3377007"/>
          <a:ext cx="913091" cy="91309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MX" sz="900" kern="1200" dirty="0"/>
            <a:t>Buscar información</a:t>
          </a:r>
        </a:p>
      </dsp:txBody>
      <dsp:txXfrm>
        <a:off x="5688379" y="3510726"/>
        <a:ext cx="645653" cy="645653"/>
      </dsp:txXfrm>
    </dsp:sp>
    <dsp:sp modelId="{AB4D9DDE-8BD3-4E4C-B4C3-8F675AE342E7}">
      <dsp:nvSpPr>
        <dsp:cNvPr id="0" name=""/>
        <dsp:cNvSpPr/>
      </dsp:nvSpPr>
      <dsp:spPr>
        <a:xfrm rot="3600000">
          <a:off x="4271437" y="3549271"/>
          <a:ext cx="698391" cy="24836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MX" sz="900" kern="1200"/>
        </a:p>
      </dsp:txBody>
      <dsp:txXfrm>
        <a:off x="4290064" y="3566680"/>
        <a:ext cx="623883" cy="149016"/>
      </dsp:txXfrm>
    </dsp:sp>
    <dsp:sp modelId="{AE5EC00C-286D-4C4F-993B-7B05FCDA9012}">
      <dsp:nvSpPr>
        <dsp:cNvPr id="0" name=""/>
        <dsp:cNvSpPr/>
      </dsp:nvSpPr>
      <dsp:spPr>
        <a:xfrm>
          <a:off x="4731674" y="4199993"/>
          <a:ext cx="913091" cy="91309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MX" sz="900" kern="1200" dirty="0"/>
            <a:t>Encontrar información</a:t>
          </a:r>
        </a:p>
      </dsp:txBody>
      <dsp:txXfrm>
        <a:off x="4865393" y="4333712"/>
        <a:ext cx="645653" cy="645653"/>
      </dsp:txXfrm>
    </dsp:sp>
    <dsp:sp modelId="{CF0C2758-575B-4B80-9D87-32F596051FFE}">
      <dsp:nvSpPr>
        <dsp:cNvPr id="0" name=""/>
        <dsp:cNvSpPr/>
      </dsp:nvSpPr>
      <dsp:spPr>
        <a:xfrm rot="5400000">
          <a:off x="3712207" y="3693375"/>
          <a:ext cx="703584" cy="24836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MX" sz="900" kern="1200"/>
        </a:p>
      </dsp:txBody>
      <dsp:txXfrm>
        <a:off x="3749461" y="3705793"/>
        <a:ext cx="629076" cy="149016"/>
      </dsp:txXfrm>
    </dsp:sp>
    <dsp:sp modelId="{41760846-947D-4E34-BF89-D9CBA234331A}">
      <dsp:nvSpPr>
        <dsp:cNvPr id="0" name=""/>
        <dsp:cNvSpPr/>
      </dsp:nvSpPr>
      <dsp:spPr>
        <a:xfrm>
          <a:off x="3607454" y="4501227"/>
          <a:ext cx="913091" cy="91309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MX" sz="900" kern="1200" dirty="0"/>
            <a:t>Seleccionar </a:t>
          </a:r>
        </a:p>
      </dsp:txBody>
      <dsp:txXfrm>
        <a:off x="3741173" y="4634946"/>
        <a:ext cx="645653" cy="645653"/>
      </dsp:txXfrm>
    </dsp:sp>
    <dsp:sp modelId="{79B51166-FD8D-4147-BFE3-05FFF3FD4D41}">
      <dsp:nvSpPr>
        <dsp:cNvPr id="0" name=""/>
        <dsp:cNvSpPr/>
      </dsp:nvSpPr>
      <dsp:spPr>
        <a:xfrm rot="7200000">
          <a:off x="3158170" y="3549271"/>
          <a:ext cx="698391" cy="24836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MX" sz="900" kern="1200"/>
        </a:p>
      </dsp:txBody>
      <dsp:txXfrm rot="10800000">
        <a:off x="3214051" y="3566680"/>
        <a:ext cx="623883" cy="149016"/>
      </dsp:txXfrm>
    </dsp:sp>
    <dsp:sp modelId="{C6082361-2C00-43DC-8CED-2E0FC7DE7738}">
      <dsp:nvSpPr>
        <dsp:cNvPr id="0" name=""/>
        <dsp:cNvSpPr/>
      </dsp:nvSpPr>
      <dsp:spPr>
        <a:xfrm>
          <a:off x="2483234" y="4199993"/>
          <a:ext cx="913091" cy="91309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MX" sz="900" kern="1200" dirty="0"/>
            <a:t>Analizar información</a:t>
          </a:r>
        </a:p>
      </dsp:txBody>
      <dsp:txXfrm>
        <a:off x="2616953" y="4333712"/>
        <a:ext cx="645653" cy="645653"/>
      </dsp:txXfrm>
    </dsp:sp>
    <dsp:sp modelId="{81248D29-8CBB-42BC-BB1B-6B1CB7975ABA}">
      <dsp:nvSpPr>
        <dsp:cNvPr id="0" name=""/>
        <dsp:cNvSpPr/>
      </dsp:nvSpPr>
      <dsp:spPr>
        <a:xfrm rot="9000000">
          <a:off x="2746774" y="3147351"/>
          <a:ext cx="686938" cy="24836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MX" sz="900" kern="1200"/>
        </a:p>
      </dsp:txBody>
      <dsp:txXfrm rot="10800000">
        <a:off x="2816291" y="3178396"/>
        <a:ext cx="612430" cy="149016"/>
      </dsp:txXfrm>
    </dsp:sp>
    <dsp:sp modelId="{49F155A8-84BD-450F-A595-BF6947C80D7F}">
      <dsp:nvSpPr>
        <dsp:cNvPr id="0" name=""/>
        <dsp:cNvSpPr/>
      </dsp:nvSpPr>
      <dsp:spPr>
        <a:xfrm>
          <a:off x="1660248" y="3377007"/>
          <a:ext cx="913091" cy="91309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MX" sz="900" kern="1200" dirty="0"/>
            <a:t>Comunicar información</a:t>
          </a:r>
        </a:p>
      </dsp:txBody>
      <dsp:txXfrm>
        <a:off x="1793967" y="3510726"/>
        <a:ext cx="645653" cy="645653"/>
      </dsp:txXfrm>
    </dsp:sp>
    <dsp:sp modelId="{7F41CD38-A05A-47B7-9B2D-B3B8F4C9A3A8}">
      <dsp:nvSpPr>
        <dsp:cNvPr id="0" name=""/>
        <dsp:cNvSpPr/>
      </dsp:nvSpPr>
      <dsp:spPr>
        <a:xfrm rot="10800000">
          <a:off x="2593139" y="2585153"/>
          <a:ext cx="680591" cy="24836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MX" sz="900" kern="1200"/>
        </a:p>
      </dsp:txBody>
      <dsp:txXfrm rot="10800000">
        <a:off x="2667647" y="2634825"/>
        <a:ext cx="606083" cy="149016"/>
      </dsp:txXfrm>
    </dsp:sp>
    <dsp:sp modelId="{7832E3F2-6F58-4939-89E4-C2F61D141512}">
      <dsp:nvSpPr>
        <dsp:cNvPr id="0" name=""/>
        <dsp:cNvSpPr/>
      </dsp:nvSpPr>
      <dsp:spPr>
        <a:xfrm>
          <a:off x="1359014" y="2252787"/>
          <a:ext cx="913091" cy="91309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MX" sz="900" kern="1200"/>
            <a:t>Comunicar información</a:t>
          </a:r>
        </a:p>
      </dsp:txBody>
      <dsp:txXfrm>
        <a:off x="1492733" y="2386506"/>
        <a:ext cx="645653" cy="645653"/>
      </dsp:txXfrm>
    </dsp:sp>
    <dsp:sp modelId="{B84612A5-E930-499E-AE07-66C2910A3871}">
      <dsp:nvSpPr>
        <dsp:cNvPr id="0" name=""/>
        <dsp:cNvSpPr/>
      </dsp:nvSpPr>
      <dsp:spPr>
        <a:xfrm rot="12600000">
          <a:off x="2746774" y="2022954"/>
          <a:ext cx="686938" cy="24836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MX" sz="900" kern="1200"/>
        </a:p>
      </dsp:txBody>
      <dsp:txXfrm rot="10800000">
        <a:off x="2816291" y="2091253"/>
        <a:ext cx="612430" cy="149016"/>
      </dsp:txXfrm>
    </dsp:sp>
    <dsp:sp modelId="{97BBE8D3-E957-462B-A2E0-C58899733CCF}">
      <dsp:nvSpPr>
        <dsp:cNvPr id="0" name=""/>
        <dsp:cNvSpPr/>
      </dsp:nvSpPr>
      <dsp:spPr>
        <a:xfrm>
          <a:off x="1660248" y="1128567"/>
          <a:ext cx="913091" cy="91309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MX" sz="900" kern="1200" dirty="0"/>
            <a:t>Observación</a:t>
          </a:r>
        </a:p>
      </dsp:txBody>
      <dsp:txXfrm>
        <a:off x="1793967" y="1262286"/>
        <a:ext cx="645653" cy="645653"/>
      </dsp:txXfrm>
    </dsp:sp>
    <dsp:sp modelId="{25DF5E1E-E5AF-4F16-AAAC-CF537527130A}">
      <dsp:nvSpPr>
        <dsp:cNvPr id="0" name=""/>
        <dsp:cNvSpPr/>
      </dsp:nvSpPr>
      <dsp:spPr>
        <a:xfrm rot="14400000">
          <a:off x="3158170" y="1621034"/>
          <a:ext cx="698391" cy="248360"/>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s-MX" sz="900" kern="1200"/>
        </a:p>
      </dsp:txBody>
      <dsp:txXfrm rot="10800000">
        <a:off x="3214051" y="1702969"/>
        <a:ext cx="623883" cy="149016"/>
      </dsp:txXfrm>
    </dsp:sp>
    <dsp:sp modelId="{ED7D1E59-2CDB-4FA8-BB51-48105E252431}">
      <dsp:nvSpPr>
        <dsp:cNvPr id="0" name=""/>
        <dsp:cNvSpPr/>
      </dsp:nvSpPr>
      <dsp:spPr>
        <a:xfrm>
          <a:off x="2483234" y="305581"/>
          <a:ext cx="913091" cy="91309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s-MX" sz="1100" kern="1200" dirty="0"/>
            <a:t>Comparación </a:t>
          </a:r>
        </a:p>
      </dsp:txBody>
      <dsp:txXfrm>
        <a:off x="2616953" y="439300"/>
        <a:ext cx="645653" cy="6456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7D3F55-9134-4647-B844-1A3469A9A312}">
      <dsp:nvSpPr>
        <dsp:cNvPr id="0" name=""/>
        <dsp:cNvSpPr/>
      </dsp:nvSpPr>
      <dsp:spPr>
        <a:xfrm>
          <a:off x="19818" y="0"/>
          <a:ext cx="8096296" cy="4431380"/>
        </a:xfrm>
        <a:prstGeom prst="rightArrow">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F3C701-94D7-4C77-ADDE-009631BE535B}">
      <dsp:nvSpPr>
        <dsp:cNvPr id="0" name=""/>
        <dsp:cNvSpPr/>
      </dsp:nvSpPr>
      <dsp:spPr>
        <a:xfrm>
          <a:off x="5351579" y="812800"/>
          <a:ext cx="195093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0800" rIns="0" bIns="50800" numCol="1" spcCol="1270" anchor="ctr" anchorCtr="0">
          <a:noAutofit/>
        </a:bodyPr>
        <a:lstStyle/>
        <a:p>
          <a:pPr marL="0" lvl="0" indent="0" algn="ctr" defTabSz="222250">
            <a:lnSpc>
              <a:spcPct val="90000"/>
            </a:lnSpc>
            <a:spcBef>
              <a:spcPct val="0"/>
            </a:spcBef>
            <a:spcAft>
              <a:spcPct val="35000"/>
            </a:spcAft>
            <a:buNone/>
          </a:pPr>
          <a:endParaRPr lang="es-MX" sz="500" kern="1200" dirty="0"/>
        </a:p>
      </dsp:txBody>
      <dsp:txXfrm>
        <a:off x="5351579" y="812800"/>
        <a:ext cx="1950938" cy="1625600"/>
      </dsp:txXfrm>
    </dsp:sp>
    <dsp:sp modelId="{DE99433B-46A1-480E-9971-DF91DC9629A0}">
      <dsp:nvSpPr>
        <dsp:cNvPr id="0" name=""/>
        <dsp:cNvSpPr/>
      </dsp:nvSpPr>
      <dsp:spPr>
        <a:xfrm>
          <a:off x="3010453" y="812800"/>
          <a:ext cx="195093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0800" rIns="0" bIns="50800" numCol="1" spcCol="1270" anchor="ctr" anchorCtr="0">
          <a:noAutofit/>
        </a:bodyPr>
        <a:lstStyle/>
        <a:p>
          <a:pPr marL="0" lvl="0" indent="0" algn="ctr" defTabSz="222250">
            <a:lnSpc>
              <a:spcPct val="90000"/>
            </a:lnSpc>
            <a:spcBef>
              <a:spcPct val="0"/>
            </a:spcBef>
            <a:spcAft>
              <a:spcPct val="35000"/>
            </a:spcAft>
            <a:buNone/>
          </a:pPr>
          <a:endParaRPr lang="es-MX" sz="500" kern="1200" dirty="0"/>
        </a:p>
      </dsp:txBody>
      <dsp:txXfrm>
        <a:off x="3010453" y="812800"/>
        <a:ext cx="1950938" cy="1625600"/>
      </dsp:txXfrm>
    </dsp:sp>
    <dsp:sp modelId="{80969F08-C845-4368-9E12-BA2613493ADC}">
      <dsp:nvSpPr>
        <dsp:cNvPr id="0" name=""/>
        <dsp:cNvSpPr/>
      </dsp:nvSpPr>
      <dsp:spPr>
        <a:xfrm>
          <a:off x="0" y="1749633"/>
          <a:ext cx="1950938" cy="839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62560" rIns="0" bIns="162560" numCol="1" spcCol="1270" anchor="ctr" anchorCtr="0">
          <a:noAutofit/>
        </a:bodyPr>
        <a:lstStyle/>
        <a:p>
          <a:pPr marL="0" lvl="0" algn="ctr" defTabSz="800100">
            <a:lnSpc>
              <a:spcPct val="90000"/>
            </a:lnSpc>
            <a:spcBef>
              <a:spcPct val="0"/>
            </a:spcBef>
            <a:spcAft>
              <a:spcPct val="35000"/>
            </a:spcAft>
            <a:buNone/>
          </a:pPr>
          <a:r>
            <a:rPr lang="es-MX" sz="1600" kern="1200" dirty="0"/>
            <a:t>Habilidades del siglo XXI:</a:t>
          </a:r>
        </a:p>
        <a:p>
          <a:pPr marL="0" marR="0" lvl="0" indent="0" algn="ctr" defTabSz="914400" eaLnBrk="1" fontAlgn="auto" latinLnBrk="0" hangingPunct="1">
            <a:lnSpc>
              <a:spcPct val="100000"/>
            </a:lnSpc>
            <a:spcBef>
              <a:spcPct val="0"/>
            </a:spcBef>
            <a:spcAft>
              <a:spcPts val="0"/>
            </a:spcAft>
            <a:buClrTx/>
            <a:buSzTx/>
            <a:buFontTx/>
            <a:buNone/>
            <a:tabLst/>
            <a:defRPr/>
          </a:pPr>
          <a:r>
            <a:rPr lang="es-MX" sz="1600" kern="1200" dirty="0"/>
            <a:t>Escritura, Comunicación, </a:t>
          </a:r>
          <a:r>
            <a:rPr lang="es-MX" sz="1200" kern="1200" dirty="0"/>
            <a:t>interpersonal</a:t>
          </a:r>
          <a:r>
            <a:rPr lang="es-MX" sz="1600" kern="1200" dirty="0"/>
            <a:t> y </a:t>
          </a:r>
          <a:r>
            <a:rPr lang="es-MX" sz="1800" kern="1200" dirty="0"/>
            <a:t>Alfabetización</a:t>
          </a:r>
          <a:r>
            <a:rPr lang="es-MX" sz="1600" kern="1200" dirty="0"/>
            <a:t> informativa </a:t>
          </a:r>
        </a:p>
        <a:p>
          <a:pPr marL="0" marR="0" lvl="0" indent="0" algn="ctr" defTabSz="914400" eaLnBrk="1" fontAlgn="auto" latinLnBrk="0" hangingPunct="1">
            <a:lnSpc>
              <a:spcPct val="100000"/>
            </a:lnSpc>
            <a:spcBef>
              <a:spcPct val="0"/>
            </a:spcBef>
            <a:spcAft>
              <a:spcPts val="0"/>
            </a:spcAft>
            <a:buClrTx/>
            <a:buSzTx/>
            <a:buFontTx/>
            <a:buNone/>
            <a:tabLst/>
            <a:defRPr/>
          </a:pPr>
          <a:r>
            <a:rPr lang="es-MX" sz="1200" kern="1200" dirty="0">
              <a:latin typeface="Cambria" panose="02040503050406030204" pitchFamily="18" charset="0"/>
              <a:cs typeface="Arial" panose="020B0604020202020204" pitchFamily="34" charset="0"/>
            </a:rPr>
            <a:t>(Campbell y </a:t>
          </a:r>
          <a:r>
            <a:rPr lang="es-MX" sz="1200" kern="1200" dirty="0" err="1">
              <a:latin typeface="Cambria" panose="02040503050406030204" pitchFamily="18" charset="0"/>
              <a:cs typeface="Arial" panose="020B0604020202020204" pitchFamily="34" charset="0"/>
            </a:rPr>
            <a:t>Kresyman</a:t>
          </a:r>
          <a:r>
            <a:rPr lang="es-MX" sz="1200" kern="1200" dirty="0">
              <a:latin typeface="Cambria" panose="02040503050406030204" pitchFamily="18" charset="0"/>
              <a:cs typeface="Arial" panose="020B0604020202020204" pitchFamily="34" charset="0"/>
            </a:rPr>
            <a:t>, 2015)</a:t>
          </a:r>
        </a:p>
        <a:p>
          <a:pPr marL="0" lvl="0" algn="ctr" defTabSz="800100">
            <a:lnSpc>
              <a:spcPct val="90000"/>
            </a:lnSpc>
            <a:spcBef>
              <a:spcPct val="0"/>
            </a:spcBef>
            <a:spcAft>
              <a:spcPct val="35000"/>
            </a:spcAft>
            <a:buNone/>
          </a:pPr>
          <a:endParaRPr lang="es-MX" sz="1600" kern="1200" dirty="0"/>
        </a:p>
        <a:p>
          <a:pPr marL="0" lvl="0" algn="ctr" defTabSz="800100">
            <a:lnSpc>
              <a:spcPct val="90000"/>
            </a:lnSpc>
            <a:spcBef>
              <a:spcPct val="0"/>
            </a:spcBef>
            <a:spcAft>
              <a:spcPct val="35000"/>
            </a:spcAft>
            <a:buNone/>
          </a:pPr>
          <a:endParaRPr lang="es-MX" sz="1600" kern="1200" dirty="0"/>
        </a:p>
      </dsp:txBody>
      <dsp:txXfrm>
        <a:off x="0" y="1749633"/>
        <a:ext cx="1950938" cy="8396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A61B61-2C07-482A-A150-237BCDEC285A}">
      <dsp:nvSpPr>
        <dsp:cNvPr id="0" name=""/>
        <dsp:cNvSpPr/>
      </dsp:nvSpPr>
      <dsp:spPr>
        <a:xfrm>
          <a:off x="0" y="3496665"/>
          <a:ext cx="2221862" cy="1922001"/>
        </a:xfrm>
        <a:prstGeom prst="hexagon">
          <a:avLst>
            <a:gd name="adj" fmla="val 28570"/>
            <a:gd name="vf" fmla="val 115470"/>
          </a:avLst>
        </a:prstGeom>
        <a:solidFill>
          <a:srgbClr val="FF00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s-MX" sz="2400" b="1" kern="1200" dirty="0"/>
            <a:t>OBJETIVOS</a:t>
          </a:r>
        </a:p>
      </dsp:txBody>
      <dsp:txXfrm>
        <a:off x="368194" y="3815168"/>
        <a:ext cx="1485474" cy="1284995"/>
      </dsp:txXfrm>
    </dsp:sp>
    <dsp:sp modelId="{0C589CEC-7C24-4457-8E8D-56F0A8D1298B}">
      <dsp:nvSpPr>
        <dsp:cNvPr id="0" name=""/>
        <dsp:cNvSpPr/>
      </dsp:nvSpPr>
      <dsp:spPr>
        <a:xfrm>
          <a:off x="2848709" y="497213"/>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E80FA2-0F79-40E0-9457-4C6119207DF3}">
      <dsp:nvSpPr>
        <dsp:cNvPr id="0" name=""/>
        <dsp:cNvSpPr/>
      </dsp:nvSpPr>
      <dsp:spPr>
        <a:xfrm>
          <a:off x="308978" y="1646090"/>
          <a:ext cx="1820800" cy="1575206"/>
        </a:xfrm>
        <a:prstGeom prst="hexagon">
          <a:avLst>
            <a:gd name="adj" fmla="val 28570"/>
            <a:gd name="vf" fmla="val 115470"/>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kern="1200" dirty="0">
              <a:solidFill>
                <a:schemeClr val="tx1"/>
              </a:solidFill>
            </a:rPr>
            <a:t>* DIAGNÓSTICO</a:t>
          </a:r>
        </a:p>
        <a:p>
          <a:pPr marL="0" lvl="0" indent="0" algn="ctr" defTabSz="622300">
            <a:lnSpc>
              <a:spcPct val="90000"/>
            </a:lnSpc>
            <a:spcBef>
              <a:spcPct val="0"/>
            </a:spcBef>
            <a:spcAft>
              <a:spcPct val="35000"/>
            </a:spcAft>
            <a:buNone/>
          </a:pPr>
          <a:r>
            <a:rPr lang="es-MX" sz="1400" kern="1200" dirty="0">
              <a:solidFill>
                <a:schemeClr val="tx1"/>
              </a:solidFill>
            </a:rPr>
            <a:t>Se diseñaron tres instrumentos</a:t>
          </a:r>
        </a:p>
      </dsp:txBody>
      <dsp:txXfrm>
        <a:off x="610723" y="1907135"/>
        <a:ext cx="1217310" cy="1053116"/>
      </dsp:txXfrm>
    </dsp:sp>
    <dsp:sp modelId="{8A930844-D9D4-4223-8E14-A839932FD52E}">
      <dsp:nvSpPr>
        <dsp:cNvPr id="0" name=""/>
        <dsp:cNvSpPr/>
      </dsp:nvSpPr>
      <dsp:spPr>
        <a:xfrm>
          <a:off x="5097201" y="840379"/>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B55A77-FEA1-4B5A-BF5A-4D7C0EA06A19}">
      <dsp:nvSpPr>
        <dsp:cNvPr id="0" name=""/>
        <dsp:cNvSpPr/>
      </dsp:nvSpPr>
      <dsp:spPr>
        <a:xfrm>
          <a:off x="1607075" y="243931"/>
          <a:ext cx="1820800" cy="1575206"/>
        </a:xfrm>
        <a:prstGeom prst="hexagon">
          <a:avLst>
            <a:gd name="adj" fmla="val 28570"/>
            <a:gd name="vf" fmla="val 115470"/>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MX" sz="1600" kern="1200" dirty="0">
              <a:solidFill>
                <a:schemeClr val="tx1"/>
              </a:solidFill>
            </a:rPr>
            <a:t>Planeación de estrategias para el desarrollo de las HPHI</a:t>
          </a:r>
        </a:p>
      </dsp:txBody>
      <dsp:txXfrm>
        <a:off x="1908820" y="504976"/>
        <a:ext cx="1217310" cy="1053116"/>
      </dsp:txXfrm>
    </dsp:sp>
    <dsp:sp modelId="{506A5E80-AD98-482F-802C-F13178771415}">
      <dsp:nvSpPr>
        <dsp:cNvPr id="0" name=""/>
        <dsp:cNvSpPr/>
      </dsp:nvSpPr>
      <dsp:spPr>
        <a:xfrm>
          <a:off x="5191034" y="257547"/>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D159FA-3F82-4541-BA62-5BAA272CC2E3}">
      <dsp:nvSpPr>
        <dsp:cNvPr id="0" name=""/>
        <dsp:cNvSpPr/>
      </dsp:nvSpPr>
      <dsp:spPr>
        <a:xfrm>
          <a:off x="3741290" y="70880"/>
          <a:ext cx="1820800" cy="1575206"/>
        </a:xfrm>
        <a:prstGeom prst="hexagon">
          <a:avLst>
            <a:gd name="adj" fmla="val 28570"/>
            <a:gd name="vf" fmla="val 11547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kern="1200" dirty="0">
              <a:solidFill>
                <a:schemeClr val="tx1"/>
              </a:solidFill>
            </a:rPr>
            <a:t>Intervención educativa de las </a:t>
          </a:r>
          <a:r>
            <a:rPr lang="es-MX" sz="1800" kern="1200" dirty="0">
              <a:solidFill>
                <a:schemeClr val="tx1"/>
              </a:solidFill>
            </a:rPr>
            <a:t>estrategias</a:t>
          </a:r>
          <a:r>
            <a:rPr lang="es-MX" sz="1400" kern="1200" dirty="0">
              <a:solidFill>
                <a:schemeClr val="tx1"/>
              </a:solidFill>
            </a:rPr>
            <a:t> planeadas</a:t>
          </a:r>
        </a:p>
      </dsp:txBody>
      <dsp:txXfrm>
        <a:off x="4043035" y="331925"/>
        <a:ext cx="1217310" cy="1053116"/>
      </dsp:txXfrm>
    </dsp:sp>
    <dsp:sp modelId="{BE8DEDEC-19E8-4C58-A693-0DC2B610C6FD}">
      <dsp:nvSpPr>
        <dsp:cNvPr id="0" name=""/>
        <dsp:cNvSpPr/>
      </dsp:nvSpPr>
      <dsp:spPr>
        <a:xfrm>
          <a:off x="6924822" y="1711391"/>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B7F889-36A6-4DC8-BE14-671E9105A7AB}">
      <dsp:nvSpPr>
        <dsp:cNvPr id="0" name=""/>
        <dsp:cNvSpPr/>
      </dsp:nvSpPr>
      <dsp:spPr>
        <a:xfrm>
          <a:off x="5012780" y="691866"/>
          <a:ext cx="1820800" cy="1575206"/>
        </a:xfrm>
        <a:prstGeom prst="hexagon">
          <a:avLst>
            <a:gd name="adj" fmla="val 28570"/>
            <a:gd name="vf" fmla="val 115470"/>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MX" sz="1200" kern="1200" dirty="0">
              <a:solidFill>
                <a:schemeClr val="tx1"/>
              </a:solidFill>
            </a:rPr>
            <a:t>Las observaciones de las estrategias aplicadas</a:t>
          </a:r>
        </a:p>
      </dsp:txBody>
      <dsp:txXfrm>
        <a:off x="5314525" y="952911"/>
        <a:ext cx="1217310" cy="1053116"/>
      </dsp:txXfrm>
    </dsp:sp>
    <dsp:sp modelId="{2D891541-DA90-46FD-A0D1-CEF22FF34C23}">
      <dsp:nvSpPr>
        <dsp:cNvPr id="0" name=""/>
        <dsp:cNvSpPr/>
      </dsp:nvSpPr>
      <dsp:spPr>
        <a:xfrm>
          <a:off x="1564994" y="2405531"/>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73BC1A-6DBE-4AA0-9DB2-EE04EF6070F0}">
      <dsp:nvSpPr>
        <dsp:cNvPr id="0" name=""/>
        <dsp:cNvSpPr/>
      </dsp:nvSpPr>
      <dsp:spPr>
        <a:xfrm>
          <a:off x="5803620" y="1803257"/>
          <a:ext cx="1820800" cy="1575206"/>
        </a:xfrm>
        <a:prstGeom prst="hexagon">
          <a:avLst>
            <a:gd name="adj" fmla="val 28570"/>
            <a:gd name="vf" fmla="val 11547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kern="1200" dirty="0">
              <a:solidFill>
                <a:schemeClr val="tx1"/>
              </a:solidFill>
            </a:rPr>
            <a:t>Análisis de las intervenciones</a:t>
          </a:r>
        </a:p>
      </dsp:txBody>
      <dsp:txXfrm>
        <a:off x="6105365" y="2064302"/>
        <a:ext cx="1217310" cy="1053116"/>
      </dsp:txXfrm>
    </dsp:sp>
    <dsp:sp modelId="{EBC88A75-B32F-4AD3-8AE6-136CDC8036A4}">
      <dsp:nvSpPr>
        <dsp:cNvPr id="0" name=""/>
        <dsp:cNvSpPr/>
      </dsp:nvSpPr>
      <dsp:spPr>
        <a:xfrm>
          <a:off x="5821883" y="3843460"/>
          <a:ext cx="1820800" cy="1575206"/>
        </a:xfrm>
        <a:prstGeom prst="hexagon">
          <a:avLst>
            <a:gd name="adj" fmla="val 28570"/>
            <a:gd name="vf" fmla="val 115470"/>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kern="1200" dirty="0">
              <a:solidFill>
                <a:schemeClr val="tx1"/>
              </a:solidFill>
            </a:rPr>
            <a:t>Discusiones y conclusiones</a:t>
          </a:r>
        </a:p>
      </dsp:txBody>
      <dsp:txXfrm>
        <a:off x="6123628" y="4104505"/>
        <a:ext cx="1217310" cy="10531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9A8E91-BE01-42B3-B9F0-96E54965E108}">
      <dsp:nvSpPr>
        <dsp:cNvPr id="0" name=""/>
        <dsp:cNvSpPr/>
      </dsp:nvSpPr>
      <dsp:spPr>
        <a:xfrm>
          <a:off x="0" y="951633"/>
          <a:ext cx="8128000" cy="158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1DCE34-A55C-4E14-9768-53EFB359AA7A}">
      <dsp:nvSpPr>
        <dsp:cNvPr id="0" name=""/>
        <dsp:cNvSpPr/>
      </dsp:nvSpPr>
      <dsp:spPr>
        <a:xfrm>
          <a:off x="529230" y="374233"/>
          <a:ext cx="5689600" cy="1859760"/>
        </a:xfrm>
        <a:prstGeom prst="round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es-MX" sz="2400" kern="1200" dirty="0">
            <a:latin typeface="Cambria" panose="02040503050406030204" pitchFamily="18" charset="0"/>
          </a:endParaRPr>
        </a:p>
        <a:p>
          <a:pPr marL="0" marR="0" lvl="0" indent="0" algn="l" defTabSz="914400" eaLnBrk="1" fontAlgn="auto" latinLnBrk="0" hangingPunct="1">
            <a:lnSpc>
              <a:spcPct val="100000"/>
            </a:lnSpc>
            <a:spcBef>
              <a:spcPct val="0"/>
            </a:spcBef>
            <a:spcAft>
              <a:spcPts val="0"/>
            </a:spcAft>
            <a:buClrTx/>
            <a:buSzTx/>
            <a:buFontTx/>
            <a:buNone/>
            <a:tabLst/>
            <a:defRPr/>
          </a:pPr>
          <a:r>
            <a:rPr lang="es-MX" sz="2000" kern="1200" dirty="0">
              <a:latin typeface="Cambria" panose="02040503050406030204" pitchFamily="18" charset="0"/>
            </a:rPr>
            <a:t>¿De qué manera las habilidad de pensamiento y habilidades informativas (HPHI) son importantes en la alfabetización?</a:t>
          </a:r>
        </a:p>
        <a:p>
          <a:pPr marL="0" algn="just" defTabSz="1822450">
            <a:lnSpc>
              <a:spcPct val="90000"/>
            </a:lnSpc>
            <a:spcBef>
              <a:spcPct val="0"/>
            </a:spcBef>
            <a:spcAft>
              <a:spcPct val="35000"/>
            </a:spcAft>
            <a:buNone/>
          </a:pPr>
          <a:endParaRPr lang="es-MX" sz="3600" kern="1200" dirty="0"/>
        </a:p>
      </dsp:txBody>
      <dsp:txXfrm>
        <a:off x="620016" y="465019"/>
        <a:ext cx="5508028" cy="1678188"/>
      </dsp:txXfrm>
    </dsp:sp>
    <dsp:sp modelId="{69F14874-107C-4AB6-B226-D054829F98F7}">
      <dsp:nvSpPr>
        <dsp:cNvPr id="0" name=""/>
        <dsp:cNvSpPr/>
      </dsp:nvSpPr>
      <dsp:spPr>
        <a:xfrm>
          <a:off x="0" y="3809313"/>
          <a:ext cx="8128000" cy="158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E6F00F1-A78F-4671-9F08-1774FC22344B}">
      <dsp:nvSpPr>
        <dsp:cNvPr id="0" name=""/>
        <dsp:cNvSpPr/>
      </dsp:nvSpPr>
      <dsp:spPr>
        <a:xfrm>
          <a:off x="447340" y="3318150"/>
          <a:ext cx="5689600" cy="1859760"/>
        </a:xfrm>
        <a:prstGeom prst="roundRect">
          <a:avLst/>
        </a:prstGeom>
        <a:solidFill>
          <a:srgbClr val="C840A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endParaRPr lang="es-MX" sz="2000" kern="1200" dirty="0">
            <a:latin typeface="Cambria" panose="02040503050406030204" pitchFamily="18" charset="0"/>
          </a:endParaRPr>
        </a:p>
        <a:p>
          <a:pPr marL="0" marR="0" lvl="0" indent="0" algn="just" defTabSz="914400" eaLnBrk="1" fontAlgn="auto" latinLnBrk="0" hangingPunct="1">
            <a:lnSpc>
              <a:spcPct val="100000"/>
            </a:lnSpc>
            <a:spcBef>
              <a:spcPct val="0"/>
            </a:spcBef>
            <a:spcAft>
              <a:spcPts val="0"/>
            </a:spcAft>
            <a:buClrTx/>
            <a:buSzTx/>
            <a:buFontTx/>
            <a:buNone/>
            <a:tabLst/>
            <a:defRPr/>
          </a:pPr>
          <a:r>
            <a:rPr lang="es-MX" sz="2000" kern="1200" dirty="0">
              <a:latin typeface="Cambria" panose="02040503050406030204" pitchFamily="18" charset="0"/>
            </a:rPr>
            <a:t>¿Cómo agregar las HPHI en el programa de alfabetización?</a:t>
          </a:r>
        </a:p>
        <a:p>
          <a:pPr marL="0" algn="just" defTabSz="1822450">
            <a:lnSpc>
              <a:spcPct val="90000"/>
            </a:lnSpc>
            <a:spcBef>
              <a:spcPct val="0"/>
            </a:spcBef>
            <a:spcAft>
              <a:spcPct val="35000"/>
            </a:spcAft>
            <a:buNone/>
          </a:pPr>
          <a:endParaRPr lang="es-MX" sz="4400" kern="1200" dirty="0"/>
        </a:p>
      </dsp:txBody>
      <dsp:txXfrm>
        <a:off x="538126" y="3408936"/>
        <a:ext cx="5508028" cy="16781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51F62F-8E5E-4D85-9693-989AD2A7BD59}">
      <dsp:nvSpPr>
        <dsp:cNvPr id="0" name=""/>
        <dsp:cNvSpPr/>
      </dsp:nvSpPr>
      <dsp:spPr>
        <a:xfrm rot="16200000">
          <a:off x="2804394" y="1359135"/>
          <a:ext cx="4641130" cy="1922859"/>
        </a:xfrm>
        <a:prstGeom prst="flowChartManualOperation">
          <a:avLst/>
        </a:prstGeom>
        <a:solidFill>
          <a:srgbClr val="FF00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just" defTabSz="711200">
            <a:lnSpc>
              <a:spcPct val="90000"/>
            </a:lnSpc>
            <a:spcBef>
              <a:spcPct val="0"/>
            </a:spcBef>
            <a:spcAft>
              <a:spcPct val="35000"/>
            </a:spcAft>
            <a:buNone/>
          </a:pPr>
          <a:r>
            <a:rPr lang="es-MX" sz="1600" kern="1200" dirty="0">
              <a:solidFill>
                <a:schemeClr val="tx1"/>
              </a:solidFill>
              <a:latin typeface="Cambria" panose="02040503050406030204" pitchFamily="18" charset="0"/>
              <a:cs typeface="Arial" panose="020B0604020202020204" pitchFamily="34" charset="0"/>
            </a:rPr>
            <a:t>El desarrollo de las habilidades del pensamiento: potencian e impactan el aprendizaje al ser </a:t>
          </a:r>
          <a:r>
            <a:rPr lang="es-MX" sz="1600" b="1" kern="1200" dirty="0">
              <a:solidFill>
                <a:schemeClr val="tx1"/>
              </a:solidFill>
              <a:latin typeface="Cambria" panose="02040503050406030204" pitchFamily="18" charset="0"/>
              <a:cs typeface="Arial" panose="020B0604020202020204" pitchFamily="34" charset="0"/>
            </a:rPr>
            <a:t>estimuladas</a:t>
          </a:r>
          <a:r>
            <a:rPr lang="es-MX" sz="1600" kern="1200" dirty="0">
              <a:solidFill>
                <a:schemeClr val="tx1"/>
              </a:solidFill>
              <a:latin typeface="Cambria" panose="02040503050406030204" pitchFamily="18" charset="0"/>
              <a:cs typeface="Arial" panose="020B0604020202020204" pitchFamily="34" charset="0"/>
            </a:rPr>
            <a:t> durante la intervención pedagógica. </a:t>
          </a:r>
        </a:p>
        <a:p>
          <a:pPr marL="0" lvl="0" indent="0" algn="just" defTabSz="711200">
            <a:lnSpc>
              <a:spcPct val="90000"/>
            </a:lnSpc>
            <a:spcBef>
              <a:spcPct val="0"/>
            </a:spcBef>
            <a:spcAft>
              <a:spcPct val="35000"/>
            </a:spcAft>
            <a:buNone/>
          </a:pPr>
          <a:endParaRPr lang="es-MX" sz="1200" kern="1200" dirty="0">
            <a:solidFill>
              <a:schemeClr val="tx1"/>
            </a:solidFill>
            <a:latin typeface="Cambria" panose="02040503050406030204" pitchFamily="18" charset="0"/>
            <a:cs typeface="Arial" panose="020B0604020202020204" pitchFamily="34" charset="0"/>
          </a:endParaRPr>
        </a:p>
        <a:p>
          <a:pPr marL="0" lvl="0" indent="0" algn="just" defTabSz="711200">
            <a:lnSpc>
              <a:spcPct val="90000"/>
            </a:lnSpc>
            <a:spcBef>
              <a:spcPct val="0"/>
            </a:spcBef>
            <a:spcAft>
              <a:spcPct val="35000"/>
            </a:spcAft>
            <a:buNone/>
          </a:pPr>
          <a:r>
            <a:rPr lang="es-MX" sz="1200" kern="1200" dirty="0">
              <a:solidFill>
                <a:schemeClr val="tx1"/>
              </a:solidFill>
              <a:latin typeface="Cambria" panose="02040503050406030204" pitchFamily="18" charset="0"/>
              <a:cs typeface="Arial" panose="020B0604020202020204" pitchFamily="34" charset="0"/>
            </a:rPr>
            <a:t>Araya (2014)</a:t>
          </a:r>
        </a:p>
        <a:p>
          <a:pPr marL="0" lvl="0" indent="0" algn="ctr" defTabSz="711200">
            <a:lnSpc>
              <a:spcPct val="90000"/>
            </a:lnSpc>
            <a:spcBef>
              <a:spcPct val="0"/>
            </a:spcBef>
            <a:spcAft>
              <a:spcPct val="35000"/>
            </a:spcAft>
            <a:buNone/>
          </a:pPr>
          <a:endParaRPr lang="es-MX" sz="1200" kern="1200" dirty="0">
            <a:solidFill>
              <a:schemeClr val="tx1"/>
            </a:solidFill>
          </a:endParaRPr>
        </a:p>
      </dsp:txBody>
      <dsp:txXfrm rot="5400000">
        <a:off x="4163529" y="928226"/>
        <a:ext cx="1922859" cy="2784678"/>
      </dsp:txXfrm>
    </dsp:sp>
    <dsp:sp modelId="{2A7D240C-70DB-4545-A8E3-4F8715B6864E}">
      <dsp:nvSpPr>
        <dsp:cNvPr id="0" name=""/>
        <dsp:cNvSpPr/>
      </dsp:nvSpPr>
      <dsp:spPr>
        <a:xfrm rot="16200000">
          <a:off x="709898" y="1359135"/>
          <a:ext cx="4641130" cy="1922859"/>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200" bIns="0" numCol="1" spcCol="1270" anchor="ctr" anchorCtr="0">
          <a:noAutofit/>
        </a:bodyPr>
        <a:lstStyle/>
        <a:p>
          <a:pPr marL="0" lvl="0" indent="0" algn="ctr" defTabSz="533400">
            <a:lnSpc>
              <a:spcPct val="90000"/>
            </a:lnSpc>
            <a:spcBef>
              <a:spcPct val="0"/>
            </a:spcBef>
            <a:spcAft>
              <a:spcPct val="35000"/>
            </a:spcAft>
            <a:buNone/>
          </a:pPr>
          <a:r>
            <a:rPr lang="es-MX" sz="1200" kern="1200" dirty="0">
              <a:solidFill>
                <a:schemeClr val="tx1"/>
              </a:solidFill>
              <a:latin typeface="Arial" panose="020B0604020202020204" pitchFamily="34" charset="0"/>
              <a:cs typeface="Arial" panose="020B0604020202020204" pitchFamily="34" charset="0"/>
            </a:rPr>
            <a:t> </a:t>
          </a:r>
          <a:r>
            <a:rPr lang="es-MX" sz="1600" kern="1200" dirty="0">
              <a:solidFill>
                <a:schemeClr val="tx1"/>
              </a:solidFill>
              <a:latin typeface="Arial" panose="020B0604020202020204" pitchFamily="34" charset="0"/>
              <a:cs typeface="Arial" panose="020B0604020202020204" pitchFamily="34" charset="0"/>
            </a:rPr>
            <a:t>Las habilidades de pensamiento o capacidades mentales  permiten al individuo construir y organizar su conocimiento.</a:t>
          </a:r>
        </a:p>
        <a:p>
          <a:pPr marL="0" lvl="0" indent="0" algn="ctr" defTabSz="533400">
            <a:lnSpc>
              <a:spcPct val="90000"/>
            </a:lnSpc>
            <a:spcBef>
              <a:spcPct val="0"/>
            </a:spcBef>
            <a:spcAft>
              <a:spcPct val="35000"/>
            </a:spcAft>
            <a:buNone/>
          </a:pPr>
          <a:endParaRPr lang="es-MX" sz="1600" kern="1200" dirty="0">
            <a:solidFill>
              <a:schemeClr val="tx1"/>
            </a:solidFill>
            <a:latin typeface="Arial" panose="020B0604020202020204" pitchFamily="34" charset="0"/>
            <a:cs typeface="Arial" panose="020B0604020202020204" pitchFamily="34" charset="0"/>
          </a:endParaRPr>
        </a:p>
        <a:p>
          <a:pPr marL="0" lvl="0" indent="0" algn="ctr" defTabSz="533400">
            <a:lnSpc>
              <a:spcPct val="90000"/>
            </a:lnSpc>
            <a:spcBef>
              <a:spcPct val="0"/>
            </a:spcBef>
            <a:spcAft>
              <a:spcPct val="35000"/>
            </a:spcAft>
            <a:buNone/>
          </a:pPr>
          <a:endParaRPr lang="es-MX" sz="1200" kern="1200" dirty="0">
            <a:solidFill>
              <a:schemeClr val="tx1"/>
            </a:solidFill>
            <a:latin typeface="Arial" panose="020B0604020202020204" pitchFamily="34" charset="0"/>
            <a:cs typeface="Arial" panose="020B0604020202020204" pitchFamily="34" charset="0"/>
          </a:endParaRPr>
        </a:p>
        <a:p>
          <a:pPr marL="0" lvl="0" indent="0" algn="ctr" defTabSz="533400">
            <a:lnSpc>
              <a:spcPct val="90000"/>
            </a:lnSpc>
            <a:spcBef>
              <a:spcPct val="0"/>
            </a:spcBef>
            <a:spcAft>
              <a:spcPct val="35000"/>
            </a:spcAft>
            <a:buNone/>
          </a:pPr>
          <a:r>
            <a:rPr lang="es-MX" sz="1050" kern="1200" dirty="0">
              <a:solidFill>
                <a:schemeClr val="tx1"/>
              </a:solidFill>
              <a:latin typeface="Arial" panose="020B0604020202020204" pitchFamily="34" charset="0"/>
              <a:cs typeface="Arial" panose="020B0604020202020204" pitchFamily="34" charset="0"/>
            </a:rPr>
            <a:t>Velásquez et al. (2013)</a:t>
          </a:r>
          <a:endParaRPr lang="es-MX" sz="1050" kern="1200" dirty="0">
            <a:solidFill>
              <a:schemeClr val="tx1"/>
            </a:solidFill>
          </a:endParaRPr>
        </a:p>
      </dsp:txBody>
      <dsp:txXfrm rot="5400000">
        <a:off x="2069033" y="928226"/>
        <a:ext cx="1922859" cy="2784678"/>
      </dsp:txXfrm>
    </dsp:sp>
    <dsp:sp modelId="{EC505E1C-C6ED-4AA1-AC32-278D076CA25C}">
      <dsp:nvSpPr>
        <dsp:cNvPr id="0" name=""/>
        <dsp:cNvSpPr/>
      </dsp:nvSpPr>
      <dsp:spPr>
        <a:xfrm rot="16200000">
          <a:off x="-1359135" y="1359135"/>
          <a:ext cx="4641130" cy="1922859"/>
        </a:xfrm>
        <a:prstGeom prst="flowChartManualOperation">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chemeClr val="tx1"/>
              </a:solidFill>
            </a:rPr>
            <a:t>Validaron un instrumento para evaluar los procesos cognitivos básicos y superiores del pensamiento, mediante la </a:t>
          </a:r>
          <a:r>
            <a:rPr lang="es-MX" sz="2000" kern="1200" dirty="0">
              <a:solidFill>
                <a:schemeClr val="tx1"/>
              </a:solidFill>
            </a:rPr>
            <a:t>comprensión lectora</a:t>
          </a:r>
        </a:p>
        <a:p>
          <a:pPr marL="0" lvl="0" indent="0" algn="just" defTabSz="800100">
            <a:lnSpc>
              <a:spcPct val="90000"/>
            </a:lnSpc>
            <a:spcBef>
              <a:spcPct val="0"/>
            </a:spcBef>
            <a:spcAft>
              <a:spcPct val="35000"/>
            </a:spcAft>
            <a:buNone/>
          </a:pPr>
          <a:r>
            <a:rPr lang="es-MX" sz="1200" kern="1200" dirty="0">
              <a:solidFill>
                <a:schemeClr val="tx1"/>
              </a:solidFill>
            </a:rPr>
            <a:t>Tapia y Luna (2010)</a:t>
          </a:r>
        </a:p>
      </dsp:txBody>
      <dsp:txXfrm rot="5400000">
        <a:off x="0" y="928226"/>
        <a:ext cx="1922859" cy="2784678"/>
      </dsp:txXfrm>
    </dsp:sp>
    <dsp:sp modelId="{11D3E3F2-B8DD-48AE-B9D2-A71A2384D3CB}">
      <dsp:nvSpPr>
        <dsp:cNvPr id="0" name=""/>
        <dsp:cNvSpPr/>
      </dsp:nvSpPr>
      <dsp:spPr>
        <a:xfrm rot="16200000">
          <a:off x="4844045" y="1359135"/>
          <a:ext cx="4641130" cy="1922859"/>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800" kern="1200" dirty="0"/>
            <a:t>El pensamiento crítico, es la transformación y  Autorrealización humana</a:t>
          </a:r>
        </a:p>
        <a:p>
          <a:pPr marL="0" marR="0" lvl="0" indent="0" algn="ctr" defTabSz="914400" eaLnBrk="1" fontAlgn="auto" latinLnBrk="0" hangingPunct="1">
            <a:lnSpc>
              <a:spcPct val="100000"/>
            </a:lnSpc>
            <a:spcBef>
              <a:spcPct val="0"/>
            </a:spcBef>
            <a:spcAft>
              <a:spcPts val="0"/>
            </a:spcAft>
            <a:buClrTx/>
            <a:buSzTx/>
            <a:buFontTx/>
            <a:buNone/>
            <a:tabLst/>
            <a:defRPr/>
          </a:pPr>
          <a:endParaRPr lang="es-MX" sz="18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s-MX" sz="1200" kern="1200" dirty="0"/>
            <a:t>González-López (2015)</a:t>
          </a:r>
        </a:p>
        <a:p>
          <a:pPr marL="0" lvl="0" algn="ctr" defTabSz="355600">
            <a:lnSpc>
              <a:spcPct val="90000"/>
            </a:lnSpc>
            <a:spcBef>
              <a:spcPct val="0"/>
            </a:spcBef>
            <a:spcAft>
              <a:spcPct val="35000"/>
            </a:spcAft>
            <a:buNone/>
          </a:pPr>
          <a:endParaRPr lang="es-MX" sz="3600" kern="1200" dirty="0"/>
        </a:p>
      </dsp:txBody>
      <dsp:txXfrm rot="5400000">
        <a:off x="6203180" y="928226"/>
        <a:ext cx="1922859" cy="278467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AF6EB1-0424-4057-A493-9E194F566F3A}">
      <dsp:nvSpPr>
        <dsp:cNvPr id="0" name=""/>
        <dsp:cNvSpPr/>
      </dsp:nvSpPr>
      <dsp:spPr>
        <a:xfrm>
          <a:off x="1198659" y="1558642"/>
          <a:ext cx="2841358" cy="2647181"/>
        </a:xfrm>
        <a:prstGeom prst="rightArrow">
          <a:avLst>
            <a:gd name="adj1" fmla="val 70000"/>
            <a:gd name="adj2" fmla="val 50000"/>
          </a:avLst>
        </a:prstGeom>
        <a:solidFill>
          <a:srgbClr val="FF0066"/>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171450" lvl="1" indent="-171450" algn="l" defTabSz="711200">
            <a:lnSpc>
              <a:spcPct val="90000"/>
            </a:lnSpc>
            <a:spcBef>
              <a:spcPct val="0"/>
            </a:spcBef>
            <a:spcAft>
              <a:spcPct val="15000"/>
            </a:spcAft>
            <a:buChar char="•"/>
          </a:pPr>
          <a:r>
            <a:rPr lang="es-MX" sz="1600" kern="1200" dirty="0"/>
            <a:t>Observar</a:t>
          </a:r>
        </a:p>
        <a:p>
          <a:pPr marL="171450" lvl="1" indent="-171450" algn="l" defTabSz="711200">
            <a:lnSpc>
              <a:spcPct val="90000"/>
            </a:lnSpc>
            <a:spcBef>
              <a:spcPct val="0"/>
            </a:spcBef>
            <a:spcAft>
              <a:spcPct val="15000"/>
            </a:spcAft>
            <a:buChar char="•"/>
          </a:pPr>
          <a:r>
            <a:rPr lang="es-MX" sz="1600" kern="1200" dirty="0"/>
            <a:t>Descripción</a:t>
          </a:r>
        </a:p>
        <a:p>
          <a:pPr marL="171450" lvl="1" indent="-171450" algn="l" defTabSz="711200">
            <a:lnSpc>
              <a:spcPct val="90000"/>
            </a:lnSpc>
            <a:spcBef>
              <a:spcPct val="0"/>
            </a:spcBef>
            <a:spcAft>
              <a:spcPct val="15000"/>
            </a:spcAft>
            <a:buChar char="•"/>
          </a:pPr>
          <a:r>
            <a:rPr lang="es-MX" sz="1600" kern="1200" dirty="0"/>
            <a:t>Relacionar</a:t>
          </a:r>
        </a:p>
        <a:p>
          <a:pPr marL="171450" lvl="1" indent="-171450" algn="l" defTabSz="711200">
            <a:lnSpc>
              <a:spcPct val="90000"/>
            </a:lnSpc>
            <a:spcBef>
              <a:spcPct val="0"/>
            </a:spcBef>
            <a:spcAft>
              <a:spcPct val="15000"/>
            </a:spcAft>
            <a:buChar char="•"/>
          </a:pPr>
          <a:r>
            <a:rPr lang="es-MX" sz="1600" kern="1200" dirty="0"/>
            <a:t>Clasificar</a:t>
          </a:r>
        </a:p>
        <a:p>
          <a:pPr marL="171450" lvl="1" indent="-171450" algn="l" defTabSz="711200">
            <a:lnSpc>
              <a:spcPct val="90000"/>
            </a:lnSpc>
            <a:spcBef>
              <a:spcPct val="0"/>
            </a:spcBef>
            <a:spcAft>
              <a:spcPct val="15000"/>
            </a:spcAft>
            <a:buChar char="•"/>
          </a:pPr>
          <a:r>
            <a:rPr lang="es-MX" sz="1600" kern="1200" dirty="0"/>
            <a:t>Representación</a:t>
          </a:r>
        </a:p>
        <a:p>
          <a:pPr marL="171450" lvl="1" indent="-171450" algn="l" defTabSz="711200">
            <a:lnSpc>
              <a:spcPct val="90000"/>
            </a:lnSpc>
            <a:spcBef>
              <a:spcPct val="0"/>
            </a:spcBef>
            <a:spcAft>
              <a:spcPct val="15000"/>
            </a:spcAft>
            <a:buChar char="•"/>
          </a:pPr>
          <a:r>
            <a:rPr lang="es-MX" sz="1600" kern="1200" dirty="0"/>
            <a:t>Interpretación</a:t>
          </a:r>
        </a:p>
        <a:p>
          <a:pPr marL="171450" lvl="1" indent="-171450" algn="l" defTabSz="711200">
            <a:lnSpc>
              <a:spcPct val="90000"/>
            </a:lnSpc>
            <a:spcBef>
              <a:spcPct val="0"/>
            </a:spcBef>
            <a:spcAft>
              <a:spcPct val="15000"/>
            </a:spcAft>
            <a:buChar char="•"/>
          </a:pPr>
          <a:endParaRPr lang="es-MX" sz="1600" kern="1200" dirty="0"/>
        </a:p>
      </dsp:txBody>
      <dsp:txXfrm>
        <a:off x="1908998" y="1955719"/>
        <a:ext cx="1385162" cy="1853027"/>
      </dsp:txXfrm>
    </dsp:sp>
    <dsp:sp modelId="{8A2310D7-128B-40D8-8EAD-5D31E223B2C1}">
      <dsp:nvSpPr>
        <dsp:cNvPr id="0" name=""/>
        <dsp:cNvSpPr/>
      </dsp:nvSpPr>
      <dsp:spPr>
        <a:xfrm>
          <a:off x="0" y="1747868"/>
          <a:ext cx="2080282" cy="2127602"/>
        </a:xfrm>
        <a:prstGeom prst="ellipse">
          <a:avLst/>
        </a:prstGeom>
        <a:solidFill>
          <a:srgbClr val="99FF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kern="1200" dirty="0">
              <a:solidFill>
                <a:schemeClr val="tx1"/>
              </a:solidFill>
            </a:rPr>
            <a:t>Habilidades Básicas de pensamiento</a:t>
          </a:r>
        </a:p>
      </dsp:txBody>
      <dsp:txXfrm>
        <a:off x="304650" y="2059448"/>
        <a:ext cx="1470982" cy="1504442"/>
      </dsp:txXfrm>
    </dsp:sp>
    <dsp:sp modelId="{DEAD6DE0-512B-442D-B8A1-3E94944D8622}">
      <dsp:nvSpPr>
        <dsp:cNvPr id="0" name=""/>
        <dsp:cNvSpPr/>
      </dsp:nvSpPr>
      <dsp:spPr>
        <a:xfrm>
          <a:off x="4859458" y="1757601"/>
          <a:ext cx="2972023" cy="2249264"/>
        </a:xfrm>
        <a:prstGeom prst="rightArrow">
          <a:avLst>
            <a:gd name="adj1" fmla="val 70000"/>
            <a:gd name="adj2" fmla="val 50000"/>
          </a:avLst>
        </a:prstGeom>
        <a:solidFill>
          <a:srgbClr val="FF0066"/>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11430" rIns="22860" bIns="11430" numCol="1" spcCol="1270" anchor="ctr" anchorCtr="0">
          <a:noAutofit/>
        </a:bodyPr>
        <a:lstStyle/>
        <a:p>
          <a:pPr marL="171450" lvl="1" indent="-171450" algn="l" defTabSz="800100">
            <a:lnSpc>
              <a:spcPct val="90000"/>
            </a:lnSpc>
            <a:spcBef>
              <a:spcPct val="0"/>
            </a:spcBef>
            <a:spcAft>
              <a:spcPct val="15000"/>
            </a:spcAft>
            <a:buChar char="•"/>
          </a:pPr>
          <a:r>
            <a:rPr lang="es-MX" sz="1800" kern="1200" dirty="0"/>
            <a:t>Inferencias</a:t>
          </a:r>
        </a:p>
        <a:p>
          <a:pPr marL="171450" lvl="1" indent="-171450" algn="l" defTabSz="800100">
            <a:lnSpc>
              <a:spcPct val="90000"/>
            </a:lnSpc>
            <a:spcBef>
              <a:spcPct val="0"/>
            </a:spcBef>
            <a:spcAft>
              <a:spcPct val="15000"/>
            </a:spcAft>
            <a:buChar char="•"/>
          </a:pPr>
          <a:r>
            <a:rPr lang="es-MX" sz="1800" kern="1200"/>
            <a:t>Analogías</a:t>
          </a:r>
          <a:endParaRPr lang="es-MX" sz="1800" kern="1200" dirty="0"/>
        </a:p>
        <a:p>
          <a:pPr marL="171450" lvl="1" indent="-171450" algn="l" defTabSz="800100">
            <a:lnSpc>
              <a:spcPct val="90000"/>
            </a:lnSpc>
            <a:spcBef>
              <a:spcPct val="0"/>
            </a:spcBef>
            <a:spcAft>
              <a:spcPct val="15000"/>
            </a:spcAft>
            <a:buChar char="•"/>
          </a:pPr>
          <a:r>
            <a:rPr lang="es-MX" sz="1800" kern="1200"/>
            <a:t>Evaluación y toma de decisiones</a:t>
          </a:r>
          <a:endParaRPr lang="es-MX" sz="1800" kern="1200" dirty="0"/>
        </a:p>
      </dsp:txBody>
      <dsp:txXfrm>
        <a:off x="5602464" y="2094991"/>
        <a:ext cx="1448861" cy="1574484"/>
      </dsp:txXfrm>
    </dsp:sp>
    <dsp:sp modelId="{AE7587B8-1D1C-4005-9FA0-08AB5AF9FB08}">
      <dsp:nvSpPr>
        <dsp:cNvPr id="0" name=""/>
        <dsp:cNvSpPr/>
      </dsp:nvSpPr>
      <dsp:spPr>
        <a:xfrm>
          <a:off x="3379050" y="1981755"/>
          <a:ext cx="2046754" cy="2109153"/>
        </a:xfrm>
        <a:prstGeom prst="ellipse">
          <a:avLst/>
        </a:prstGeom>
        <a:solidFill>
          <a:srgbClr val="C840A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kern="1200" dirty="0">
              <a:solidFill>
                <a:schemeClr val="bg1"/>
              </a:solidFill>
            </a:rPr>
            <a:t>Habilidades superiores</a:t>
          </a:r>
        </a:p>
      </dsp:txBody>
      <dsp:txXfrm>
        <a:off x="3678790" y="2290633"/>
        <a:ext cx="1447274" cy="1491397"/>
      </dsp:txXfrm>
    </dsp:sp>
    <dsp:sp modelId="{69427732-FFF0-4864-89AE-6DE3B8206802}">
      <dsp:nvSpPr>
        <dsp:cNvPr id="0" name=""/>
        <dsp:cNvSpPr/>
      </dsp:nvSpPr>
      <dsp:spPr>
        <a:xfrm>
          <a:off x="8882988" y="694017"/>
          <a:ext cx="2573158" cy="4622035"/>
        </a:xfrm>
        <a:prstGeom prst="rightArrow">
          <a:avLst>
            <a:gd name="adj1" fmla="val 70000"/>
            <a:gd name="adj2" fmla="val 50000"/>
          </a:avLst>
        </a:prstGeom>
        <a:solidFill>
          <a:srgbClr val="FF0066">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171450" lvl="1" indent="-171450" algn="l" defTabSz="711200">
            <a:lnSpc>
              <a:spcPct val="90000"/>
            </a:lnSpc>
            <a:spcBef>
              <a:spcPct val="0"/>
            </a:spcBef>
            <a:spcAft>
              <a:spcPct val="15000"/>
            </a:spcAft>
            <a:buChar char="•"/>
          </a:pPr>
          <a:r>
            <a:rPr lang="es-MX" sz="1600" kern="1200" dirty="0"/>
            <a:t>Búsqueda de información</a:t>
          </a:r>
        </a:p>
        <a:p>
          <a:pPr marL="171450" lvl="1" indent="-171450" algn="l" defTabSz="711200">
            <a:lnSpc>
              <a:spcPct val="90000"/>
            </a:lnSpc>
            <a:spcBef>
              <a:spcPct val="0"/>
            </a:spcBef>
            <a:spcAft>
              <a:spcPct val="15000"/>
            </a:spcAft>
            <a:buChar char="•"/>
          </a:pPr>
          <a:r>
            <a:rPr lang="es-MX" sz="1600" kern="1200" dirty="0"/>
            <a:t>Encontrar información</a:t>
          </a:r>
        </a:p>
        <a:p>
          <a:pPr marL="171450" lvl="1" indent="-171450" algn="l" defTabSz="711200">
            <a:lnSpc>
              <a:spcPct val="90000"/>
            </a:lnSpc>
            <a:spcBef>
              <a:spcPct val="0"/>
            </a:spcBef>
            <a:spcAft>
              <a:spcPct val="15000"/>
            </a:spcAft>
            <a:buChar char="•"/>
          </a:pPr>
          <a:r>
            <a:rPr lang="es-MX" sz="1600" kern="1200" dirty="0"/>
            <a:t>Seleccionar</a:t>
          </a:r>
        </a:p>
        <a:p>
          <a:pPr marL="171450" lvl="1" indent="-171450" algn="l" defTabSz="711200">
            <a:lnSpc>
              <a:spcPct val="90000"/>
            </a:lnSpc>
            <a:spcBef>
              <a:spcPct val="0"/>
            </a:spcBef>
            <a:spcAft>
              <a:spcPct val="15000"/>
            </a:spcAft>
            <a:buChar char="•"/>
          </a:pPr>
          <a:r>
            <a:rPr lang="es-MX" sz="1600" kern="1200" dirty="0"/>
            <a:t>Analizar la información</a:t>
          </a:r>
        </a:p>
        <a:p>
          <a:pPr marL="171450" lvl="1" indent="-171450" algn="l" defTabSz="711200">
            <a:lnSpc>
              <a:spcPct val="90000"/>
            </a:lnSpc>
            <a:spcBef>
              <a:spcPct val="0"/>
            </a:spcBef>
            <a:spcAft>
              <a:spcPct val="15000"/>
            </a:spcAft>
            <a:buChar char="•"/>
          </a:pPr>
          <a:r>
            <a:rPr lang="es-MX" sz="1600" kern="1200" dirty="0"/>
            <a:t>Comunicar</a:t>
          </a:r>
        </a:p>
        <a:p>
          <a:pPr marL="171450" lvl="1" indent="-171450" algn="l" defTabSz="711200">
            <a:lnSpc>
              <a:spcPct val="90000"/>
            </a:lnSpc>
            <a:spcBef>
              <a:spcPct val="0"/>
            </a:spcBef>
            <a:spcAft>
              <a:spcPct val="15000"/>
            </a:spcAft>
            <a:buChar char="•"/>
          </a:pPr>
          <a:r>
            <a:rPr lang="es-MX" sz="1600" kern="1200" dirty="0"/>
            <a:t>Transformar o crear  nueva  información con lo anterior</a:t>
          </a:r>
        </a:p>
        <a:p>
          <a:pPr marL="171450" lvl="1" indent="-171450" algn="l" defTabSz="711200">
            <a:lnSpc>
              <a:spcPct val="90000"/>
            </a:lnSpc>
            <a:spcBef>
              <a:spcPct val="0"/>
            </a:spcBef>
            <a:spcAft>
              <a:spcPct val="15000"/>
            </a:spcAft>
            <a:buChar char="•"/>
          </a:pPr>
          <a:endParaRPr lang="es-MX" sz="1600" kern="1200" dirty="0"/>
        </a:p>
        <a:p>
          <a:pPr marL="171450" lvl="1" indent="-171450" algn="l" defTabSz="711200">
            <a:lnSpc>
              <a:spcPct val="90000"/>
            </a:lnSpc>
            <a:spcBef>
              <a:spcPct val="0"/>
            </a:spcBef>
            <a:spcAft>
              <a:spcPct val="15000"/>
            </a:spcAft>
            <a:buChar char="•"/>
          </a:pPr>
          <a:endParaRPr lang="es-MX" sz="1600" kern="1200" dirty="0"/>
        </a:p>
      </dsp:txBody>
      <dsp:txXfrm>
        <a:off x="9526278" y="1387322"/>
        <a:ext cx="1254414" cy="3235425"/>
      </dsp:txXfrm>
    </dsp:sp>
    <dsp:sp modelId="{EC631613-E006-4952-9BD3-C4A32C8FA9EC}">
      <dsp:nvSpPr>
        <dsp:cNvPr id="0" name=""/>
        <dsp:cNvSpPr/>
      </dsp:nvSpPr>
      <dsp:spPr>
        <a:xfrm>
          <a:off x="7351588" y="1893283"/>
          <a:ext cx="2017021" cy="2030659"/>
        </a:xfrm>
        <a:prstGeom prst="ellipse">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solidFill>
                <a:schemeClr val="tx1"/>
              </a:solidFill>
            </a:rPr>
            <a:t>Habilidades  informativas</a:t>
          </a:r>
        </a:p>
      </dsp:txBody>
      <dsp:txXfrm>
        <a:off x="7646974" y="2190666"/>
        <a:ext cx="1426249" cy="143589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3C3120-920F-4C25-BF54-7436068E20DD}">
      <dsp:nvSpPr>
        <dsp:cNvPr id="0" name=""/>
        <dsp:cNvSpPr/>
      </dsp:nvSpPr>
      <dsp:spPr>
        <a:xfrm>
          <a:off x="2784340" y="479427"/>
          <a:ext cx="372013" cy="91440"/>
        </a:xfrm>
        <a:custGeom>
          <a:avLst/>
          <a:gdLst/>
          <a:ahLst/>
          <a:cxnLst/>
          <a:rect l="0" t="0" r="0" b="0"/>
          <a:pathLst>
            <a:path>
              <a:moveTo>
                <a:pt x="0" y="45720"/>
              </a:moveTo>
              <a:lnTo>
                <a:pt x="37201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2960282" y="523132"/>
        <a:ext cx="20130" cy="4030"/>
      </dsp:txXfrm>
    </dsp:sp>
    <dsp:sp modelId="{19D38BCF-C0C7-4106-9392-AC352AB5718A}">
      <dsp:nvSpPr>
        <dsp:cNvPr id="0" name=""/>
        <dsp:cNvSpPr/>
      </dsp:nvSpPr>
      <dsp:spPr>
        <a:xfrm>
          <a:off x="1035648" y="0"/>
          <a:ext cx="1750491" cy="1050295"/>
        </a:xfrm>
        <a:prstGeom prst="rect">
          <a:avLst/>
        </a:prstGeom>
        <a:solidFill>
          <a:schemeClr val="tx1">
            <a:lumMod val="75000"/>
            <a:lumOff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s-MX" sz="1400" kern="1200" dirty="0"/>
            <a:t>Método de lectoescritura: fonética-alfabética-silábica(FAS) </a:t>
          </a:r>
        </a:p>
      </dsp:txBody>
      <dsp:txXfrm>
        <a:off x="1035648" y="0"/>
        <a:ext cx="1750491" cy="1050295"/>
      </dsp:txXfrm>
    </dsp:sp>
    <dsp:sp modelId="{FFE70F24-C308-424B-9053-A7649784F340}">
      <dsp:nvSpPr>
        <dsp:cNvPr id="0" name=""/>
        <dsp:cNvSpPr/>
      </dsp:nvSpPr>
      <dsp:spPr>
        <a:xfrm>
          <a:off x="4937445" y="479427"/>
          <a:ext cx="372013" cy="91440"/>
        </a:xfrm>
        <a:custGeom>
          <a:avLst/>
          <a:gdLst/>
          <a:ahLst/>
          <a:cxnLst/>
          <a:rect l="0" t="0" r="0" b="0"/>
          <a:pathLst>
            <a:path>
              <a:moveTo>
                <a:pt x="0" y="45720"/>
              </a:moveTo>
              <a:lnTo>
                <a:pt x="203106" y="45720"/>
              </a:lnTo>
              <a:lnTo>
                <a:pt x="203106" y="50543"/>
              </a:lnTo>
              <a:lnTo>
                <a:pt x="372013" y="50543"/>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5113386" y="523132"/>
        <a:ext cx="20132" cy="4030"/>
      </dsp:txXfrm>
    </dsp:sp>
    <dsp:sp modelId="{66FAEE9B-D59E-4D69-807E-A876A92080DD}">
      <dsp:nvSpPr>
        <dsp:cNvPr id="0" name=""/>
        <dsp:cNvSpPr/>
      </dsp:nvSpPr>
      <dsp:spPr>
        <a:xfrm>
          <a:off x="3188754" y="0"/>
          <a:ext cx="1750491" cy="1050295"/>
        </a:xfrm>
        <a:prstGeom prst="rect">
          <a:avLst/>
        </a:prstGeom>
        <a:solidFill>
          <a:schemeClr val="tx1">
            <a:lumMod val="75000"/>
            <a:lumOff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endParaRPr lang="es-MX" sz="1000" kern="1200" dirty="0"/>
        </a:p>
        <a:p>
          <a:pPr marL="0" lvl="0" indent="0" algn="ctr" defTabSz="444500">
            <a:lnSpc>
              <a:spcPct val="90000"/>
            </a:lnSpc>
            <a:spcBef>
              <a:spcPct val="0"/>
            </a:spcBef>
            <a:spcAft>
              <a:spcPct val="35000"/>
            </a:spcAft>
            <a:buNone/>
          </a:pPr>
          <a:endParaRPr lang="es-MX" sz="1000" kern="1200" dirty="0"/>
        </a:p>
        <a:p>
          <a:pPr marL="0" lvl="0" indent="0" algn="ctr" defTabSz="444500">
            <a:lnSpc>
              <a:spcPct val="90000"/>
            </a:lnSpc>
            <a:spcBef>
              <a:spcPct val="0"/>
            </a:spcBef>
            <a:spcAft>
              <a:spcPct val="35000"/>
            </a:spcAft>
            <a:buNone/>
          </a:pPr>
          <a:r>
            <a:rPr lang="es-MX" sz="1000" kern="1200" dirty="0"/>
            <a:t>El orden de la enseñanza del abecedario es el siguiente:</a:t>
          </a:r>
        </a:p>
        <a:p>
          <a:pPr marL="0" lvl="0" indent="0" algn="ctr" defTabSz="444500">
            <a:lnSpc>
              <a:spcPct val="90000"/>
            </a:lnSpc>
            <a:spcBef>
              <a:spcPct val="0"/>
            </a:spcBef>
            <a:spcAft>
              <a:spcPct val="35000"/>
            </a:spcAft>
            <a:buNone/>
          </a:pPr>
          <a:r>
            <a:rPr lang="es-MX" sz="1000" kern="1200" dirty="0"/>
            <a:t>a-e-i-o-u-m-p-t-l-d-f-s-r-ch-h-j-k-</a:t>
          </a:r>
        </a:p>
        <a:p>
          <a:pPr marL="0" lvl="0" indent="0" algn="ctr" defTabSz="444500">
            <a:lnSpc>
              <a:spcPct val="90000"/>
            </a:lnSpc>
            <a:spcBef>
              <a:spcPct val="0"/>
            </a:spcBef>
            <a:spcAft>
              <a:spcPct val="35000"/>
            </a:spcAft>
            <a:buNone/>
          </a:pPr>
          <a:r>
            <a:rPr lang="es-MX" sz="1000" kern="1200" dirty="0"/>
            <a:t>n-ñ-q-c-g-v-w-x-y-z</a:t>
          </a:r>
        </a:p>
        <a:p>
          <a:pPr marL="0" lvl="0" indent="0" algn="ctr" defTabSz="444500">
            <a:lnSpc>
              <a:spcPct val="90000"/>
            </a:lnSpc>
            <a:spcBef>
              <a:spcPct val="0"/>
            </a:spcBef>
            <a:spcAft>
              <a:spcPct val="35000"/>
            </a:spcAft>
            <a:buNone/>
          </a:pPr>
          <a:endParaRPr lang="es-MX" kern="1200" dirty="0"/>
        </a:p>
      </dsp:txBody>
      <dsp:txXfrm>
        <a:off x="3188754" y="0"/>
        <a:ext cx="1750491" cy="1050295"/>
      </dsp:txXfrm>
    </dsp:sp>
    <dsp:sp modelId="{BBE0560D-CD97-4244-B035-990EE11F0D70}">
      <dsp:nvSpPr>
        <dsp:cNvPr id="0" name=""/>
        <dsp:cNvSpPr/>
      </dsp:nvSpPr>
      <dsp:spPr>
        <a:xfrm>
          <a:off x="1910894" y="1053318"/>
          <a:ext cx="4306210" cy="372013"/>
        </a:xfrm>
        <a:custGeom>
          <a:avLst/>
          <a:gdLst/>
          <a:ahLst/>
          <a:cxnLst/>
          <a:rect l="0" t="0" r="0" b="0"/>
          <a:pathLst>
            <a:path>
              <a:moveTo>
                <a:pt x="4306210" y="0"/>
              </a:moveTo>
              <a:lnTo>
                <a:pt x="4306210" y="203106"/>
              </a:lnTo>
              <a:lnTo>
                <a:pt x="0" y="203106"/>
              </a:lnTo>
              <a:lnTo>
                <a:pt x="0" y="372013"/>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3955875" y="1237310"/>
        <a:ext cx="216249" cy="4030"/>
      </dsp:txXfrm>
    </dsp:sp>
    <dsp:sp modelId="{57B31AB9-2A12-4D23-B348-7F45DE72E38B}">
      <dsp:nvSpPr>
        <dsp:cNvPr id="0" name=""/>
        <dsp:cNvSpPr/>
      </dsp:nvSpPr>
      <dsp:spPr>
        <a:xfrm>
          <a:off x="5341859" y="4823"/>
          <a:ext cx="1750491" cy="1050295"/>
        </a:xfrm>
        <a:prstGeom prst="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s-MX" sz="1400" kern="1200" dirty="0">
              <a:solidFill>
                <a:schemeClr val="tx1"/>
              </a:solidFill>
            </a:rPr>
            <a:t>Sonido de cada letra</a:t>
          </a:r>
        </a:p>
      </dsp:txBody>
      <dsp:txXfrm>
        <a:off x="5341859" y="4823"/>
        <a:ext cx="1750491" cy="1050295"/>
      </dsp:txXfrm>
    </dsp:sp>
    <dsp:sp modelId="{0D3E1113-40A1-42BE-A359-4D926D3CFACB}">
      <dsp:nvSpPr>
        <dsp:cNvPr id="0" name=""/>
        <dsp:cNvSpPr/>
      </dsp:nvSpPr>
      <dsp:spPr>
        <a:xfrm>
          <a:off x="2784340" y="1937159"/>
          <a:ext cx="372013" cy="91440"/>
        </a:xfrm>
        <a:custGeom>
          <a:avLst/>
          <a:gdLst/>
          <a:ahLst/>
          <a:cxnLst/>
          <a:rect l="0" t="0" r="0" b="0"/>
          <a:pathLst>
            <a:path>
              <a:moveTo>
                <a:pt x="0" y="45720"/>
              </a:moveTo>
              <a:lnTo>
                <a:pt x="37201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2960282" y="1980864"/>
        <a:ext cx="20130" cy="4030"/>
      </dsp:txXfrm>
    </dsp:sp>
    <dsp:sp modelId="{BA0C8FCB-4C80-45F3-BDA4-AB3CB764CE02}">
      <dsp:nvSpPr>
        <dsp:cNvPr id="0" name=""/>
        <dsp:cNvSpPr/>
      </dsp:nvSpPr>
      <dsp:spPr>
        <a:xfrm>
          <a:off x="1035648" y="1457731"/>
          <a:ext cx="1750491" cy="1050295"/>
        </a:xfrm>
        <a:prstGeom prst="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s-MX" sz="1600" kern="1200" dirty="0"/>
            <a:t>abecedario</a:t>
          </a:r>
        </a:p>
      </dsp:txBody>
      <dsp:txXfrm>
        <a:off x="1035648" y="1457731"/>
        <a:ext cx="1750491" cy="1050295"/>
      </dsp:txXfrm>
    </dsp:sp>
    <dsp:sp modelId="{03A721FE-1456-4E2F-ACED-A37DA5EB4B70}">
      <dsp:nvSpPr>
        <dsp:cNvPr id="0" name=""/>
        <dsp:cNvSpPr/>
      </dsp:nvSpPr>
      <dsp:spPr>
        <a:xfrm>
          <a:off x="4937445" y="1937159"/>
          <a:ext cx="372013" cy="91440"/>
        </a:xfrm>
        <a:custGeom>
          <a:avLst/>
          <a:gdLst/>
          <a:ahLst/>
          <a:cxnLst/>
          <a:rect l="0" t="0" r="0" b="0"/>
          <a:pathLst>
            <a:path>
              <a:moveTo>
                <a:pt x="0" y="45720"/>
              </a:moveTo>
              <a:lnTo>
                <a:pt x="37201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5113387" y="1980864"/>
        <a:ext cx="20130" cy="4030"/>
      </dsp:txXfrm>
    </dsp:sp>
    <dsp:sp modelId="{6B72DFF9-FA65-410E-85AD-9E14905960A8}">
      <dsp:nvSpPr>
        <dsp:cNvPr id="0" name=""/>
        <dsp:cNvSpPr/>
      </dsp:nvSpPr>
      <dsp:spPr>
        <a:xfrm>
          <a:off x="3188754" y="1457731"/>
          <a:ext cx="1750491" cy="1050295"/>
        </a:xfrm>
        <a:prstGeom prst="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s-MX" sz="1400" kern="1200" dirty="0">
              <a:solidFill>
                <a:schemeClr val="tx1"/>
              </a:solidFill>
            </a:rPr>
            <a:t>Sonido de cada letra</a:t>
          </a:r>
        </a:p>
      </dsp:txBody>
      <dsp:txXfrm>
        <a:off x="3188754" y="1457731"/>
        <a:ext cx="1750491" cy="1050295"/>
      </dsp:txXfrm>
    </dsp:sp>
    <dsp:sp modelId="{960A0DD4-F295-492A-BDC0-0D4FF6D10303}">
      <dsp:nvSpPr>
        <dsp:cNvPr id="0" name=""/>
        <dsp:cNvSpPr/>
      </dsp:nvSpPr>
      <dsp:spPr>
        <a:xfrm>
          <a:off x="1910894" y="2506226"/>
          <a:ext cx="4306210" cy="372013"/>
        </a:xfrm>
        <a:custGeom>
          <a:avLst/>
          <a:gdLst/>
          <a:ahLst/>
          <a:cxnLst/>
          <a:rect l="0" t="0" r="0" b="0"/>
          <a:pathLst>
            <a:path>
              <a:moveTo>
                <a:pt x="4306210" y="0"/>
              </a:moveTo>
              <a:lnTo>
                <a:pt x="4306210" y="203106"/>
              </a:lnTo>
              <a:lnTo>
                <a:pt x="0" y="203106"/>
              </a:lnTo>
              <a:lnTo>
                <a:pt x="0" y="372013"/>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3955875" y="2690218"/>
        <a:ext cx="216249" cy="4030"/>
      </dsp:txXfrm>
    </dsp:sp>
    <dsp:sp modelId="{250DCD97-FD09-420A-AEA7-F87CC3806402}">
      <dsp:nvSpPr>
        <dsp:cNvPr id="0" name=""/>
        <dsp:cNvSpPr/>
      </dsp:nvSpPr>
      <dsp:spPr>
        <a:xfrm>
          <a:off x="5341859" y="1457731"/>
          <a:ext cx="1750491" cy="1050295"/>
        </a:xfrm>
        <a:prstGeom prst="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s-MX" sz="1100" kern="1200" dirty="0"/>
            <a:t>nombre de cada letra</a:t>
          </a:r>
        </a:p>
      </dsp:txBody>
      <dsp:txXfrm>
        <a:off x="5341859" y="1457731"/>
        <a:ext cx="1750491" cy="1050295"/>
      </dsp:txXfrm>
    </dsp:sp>
    <dsp:sp modelId="{9B55EBD3-23D5-4297-9D3B-477F0F36E7EC}">
      <dsp:nvSpPr>
        <dsp:cNvPr id="0" name=""/>
        <dsp:cNvSpPr/>
      </dsp:nvSpPr>
      <dsp:spPr>
        <a:xfrm>
          <a:off x="2784340" y="3390067"/>
          <a:ext cx="372013" cy="91440"/>
        </a:xfrm>
        <a:custGeom>
          <a:avLst/>
          <a:gdLst/>
          <a:ahLst/>
          <a:cxnLst/>
          <a:rect l="0" t="0" r="0" b="0"/>
          <a:pathLst>
            <a:path>
              <a:moveTo>
                <a:pt x="0" y="45720"/>
              </a:moveTo>
              <a:lnTo>
                <a:pt x="37201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2960282" y="3433772"/>
        <a:ext cx="20130" cy="4030"/>
      </dsp:txXfrm>
    </dsp:sp>
    <dsp:sp modelId="{FD685025-40B4-466C-9D02-C824D55235FD}">
      <dsp:nvSpPr>
        <dsp:cNvPr id="0" name=""/>
        <dsp:cNvSpPr/>
      </dsp:nvSpPr>
      <dsp:spPr>
        <a:xfrm>
          <a:off x="1035648" y="2910640"/>
          <a:ext cx="1750491" cy="1050295"/>
        </a:xfrm>
        <a:prstGeom prst="rect">
          <a:avLst/>
        </a:prstGeom>
        <a:blipFill rotWithShape="0">
          <a:blip xmlns:r="http://schemas.openxmlformats.org/officeDocument/2006/relationships" r:embed="rId1"/>
          <a:srcRect/>
          <a:stretch>
            <a:fillRect l="-118000" r="-11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s-MX" sz="16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s-MX" sz="1400" kern="1200" dirty="0"/>
            <a:t>Palabras que empiecen con la primera vocal </a:t>
          </a:r>
          <a:r>
            <a:rPr lang="es-MX" sz="1400" kern="1200" dirty="0" err="1"/>
            <a:t>Aa</a:t>
          </a:r>
          <a:r>
            <a:rPr lang="es-MX" sz="1400" kern="1200" dirty="0"/>
            <a:t> y su representación (</a:t>
          </a:r>
          <a:r>
            <a:rPr lang="es-MX" sz="1400" b="1" kern="1200" dirty="0">
              <a:solidFill>
                <a:schemeClr val="bg1"/>
              </a:solidFill>
            </a:rPr>
            <a:t>A</a:t>
          </a:r>
          <a:r>
            <a:rPr lang="es-MX" sz="1400" kern="1200" dirty="0"/>
            <a:t>vión)</a:t>
          </a:r>
        </a:p>
        <a:p>
          <a:pPr marL="0" lvl="0" algn="ctr" defTabSz="1022350">
            <a:lnSpc>
              <a:spcPct val="90000"/>
            </a:lnSpc>
            <a:spcBef>
              <a:spcPct val="0"/>
            </a:spcBef>
            <a:spcAft>
              <a:spcPct val="35000"/>
            </a:spcAft>
            <a:buNone/>
          </a:pPr>
          <a:endParaRPr lang="es-MX" sz="4000" kern="1200" dirty="0"/>
        </a:p>
      </dsp:txBody>
      <dsp:txXfrm>
        <a:off x="1035648" y="2910640"/>
        <a:ext cx="1750491" cy="1050295"/>
      </dsp:txXfrm>
    </dsp:sp>
    <dsp:sp modelId="{01218EBA-6114-42D9-9D17-EF38DBA7E510}">
      <dsp:nvSpPr>
        <dsp:cNvPr id="0" name=""/>
        <dsp:cNvSpPr/>
      </dsp:nvSpPr>
      <dsp:spPr>
        <a:xfrm>
          <a:off x="4937445" y="3390067"/>
          <a:ext cx="372013" cy="91440"/>
        </a:xfrm>
        <a:custGeom>
          <a:avLst/>
          <a:gdLst/>
          <a:ahLst/>
          <a:cxnLst/>
          <a:rect l="0" t="0" r="0" b="0"/>
          <a:pathLst>
            <a:path>
              <a:moveTo>
                <a:pt x="0" y="45720"/>
              </a:moveTo>
              <a:lnTo>
                <a:pt x="37201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5113387" y="3433772"/>
        <a:ext cx="20130" cy="4030"/>
      </dsp:txXfrm>
    </dsp:sp>
    <dsp:sp modelId="{7DA338A6-CEC9-4A35-A0A8-39E7DB7CB0EA}">
      <dsp:nvSpPr>
        <dsp:cNvPr id="0" name=""/>
        <dsp:cNvSpPr/>
      </dsp:nvSpPr>
      <dsp:spPr>
        <a:xfrm>
          <a:off x="3188754" y="2910640"/>
          <a:ext cx="1750491" cy="1050295"/>
        </a:xfrm>
        <a:prstGeom prst="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MX" sz="1200" kern="1200" dirty="0"/>
            <a:t>Palabras que terminen con a (Amand</a:t>
          </a:r>
          <a:r>
            <a:rPr lang="es-MX" sz="1200" u="sng" kern="1200" dirty="0">
              <a:solidFill>
                <a:srgbClr val="FF0000"/>
              </a:solidFill>
            </a:rPr>
            <a:t>a</a:t>
          </a:r>
          <a:r>
            <a:rPr lang="es-MX" sz="1200" kern="1200" dirty="0"/>
            <a:t>)</a:t>
          </a:r>
        </a:p>
      </dsp:txBody>
      <dsp:txXfrm>
        <a:off x="3188754" y="2910640"/>
        <a:ext cx="1750491" cy="1050295"/>
      </dsp:txXfrm>
    </dsp:sp>
    <dsp:sp modelId="{280DF8E9-D01F-4C81-9648-5EC82C9F2AF4}">
      <dsp:nvSpPr>
        <dsp:cNvPr id="0" name=""/>
        <dsp:cNvSpPr/>
      </dsp:nvSpPr>
      <dsp:spPr>
        <a:xfrm>
          <a:off x="1910894" y="3959135"/>
          <a:ext cx="4306210" cy="372013"/>
        </a:xfrm>
        <a:custGeom>
          <a:avLst/>
          <a:gdLst/>
          <a:ahLst/>
          <a:cxnLst/>
          <a:rect l="0" t="0" r="0" b="0"/>
          <a:pathLst>
            <a:path>
              <a:moveTo>
                <a:pt x="4306210" y="0"/>
              </a:moveTo>
              <a:lnTo>
                <a:pt x="4306210" y="203106"/>
              </a:lnTo>
              <a:lnTo>
                <a:pt x="0" y="203106"/>
              </a:lnTo>
              <a:lnTo>
                <a:pt x="0" y="372013"/>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3955875" y="4143126"/>
        <a:ext cx="216249" cy="4030"/>
      </dsp:txXfrm>
    </dsp:sp>
    <dsp:sp modelId="{63713E97-2D39-445D-882B-9A3F8C13A455}">
      <dsp:nvSpPr>
        <dsp:cNvPr id="0" name=""/>
        <dsp:cNvSpPr/>
      </dsp:nvSpPr>
      <dsp:spPr>
        <a:xfrm>
          <a:off x="5341859" y="2910640"/>
          <a:ext cx="1750491" cy="10502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s-MX" sz="1400" kern="1200" dirty="0"/>
            <a:t>Enseñanza de silabas (</a:t>
          </a:r>
          <a:r>
            <a:rPr lang="es-MX" sz="1400" kern="1200" dirty="0" err="1"/>
            <a:t>a+m</a:t>
          </a:r>
          <a:r>
            <a:rPr lang="es-MX" sz="1400" kern="1200" dirty="0"/>
            <a:t>, ó </a:t>
          </a:r>
          <a:r>
            <a:rPr lang="es-MX" sz="1400" kern="1200" dirty="0" err="1"/>
            <a:t>m+a</a:t>
          </a:r>
          <a:r>
            <a:rPr lang="es-MX" sz="1400" kern="1200" dirty="0"/>
            <a:t>=</a:t>
          </a:r>
          <a:r>
            <a:rPr lang="es-MX" sz="1400" kern="1200" dirty="0" err="1"/>
            <a:t>ma</a:t>
          </a:r>
          <a:r>
            <a:rPr lang="es-MX" sz="1400" kern="1200" dirty="0"/>
            <a:t>…me, </a:t>
          </a:r>
          <a:r>
            <a:rPr lang="es-MX" sz="1400" kern="1200" dirty="0" err="1"/>
            <a:t>mi,mo,mu</a:t>
          </a:r>
          <a:endParaRPr lang="es-MX" sz="1400" kern="1200" dirty="0"/>
        </a:p>
      </dsp:txBody>
      <dsp:txXfrm>
        <a:off x="5341859" y="2910640"/>
        <a:ext cx="1750491" cy="1050295"/>
      </dsp:txXfrm>
    </dsp:sp>
    <dsp:sp modelId="{99F19E59-A81A-48C0-BDC3-BE8E992F515C}">
      <dsp:nvSpPr>
        <dsp:cNvPr id="0" name=""/>
        <dsp:cNvSpPr/>
      </dsp:nvSpPr>
      <dsp:spPr>
        <a:xfrm>
          <a:off x="2784340" y="4842976"/>
          <a:ext cx="372013" cy="91440"/>
        </a:xfrm>
        <a:custGeom>
          <a:avLst/>
          <a:gdLst/>
          <a:ahLst/>
          <a:cxnLst/>
          <a:rect l="0" t="0" r="0" b="0"/>
          <a:pathLst>
            <a:path>
              <a:moveTo>
                <a:pt x="0" y="45720"/>
              </a:moveTo>
              <a:lnTo>
                <a:pt x="37201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2960282" y="4886680"/>
        <a:ext cx="20130" cy="4030"/>
      </dsp:txXfrm>
    </dsp:sp>
    <dsp:sp modelId="{87DF8246-D000-40F5-BB47-9DFFB7F81812}">
      <dsp:nvSpPr>
        <dsp:cNvPr id="0" name=""/>
        <dsp:cNvSpPr/>
      </dsp:nvSpPr>
      <dsp:spPr>
        <a:xfrm>
          <a:off x="1035648" y="4363548"/>
          <a:ext cx="1750491" cy="10502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s-MX" sz="1100" kern="1200" dirty="0"/>
            <a:t>Formación de palabra(</a:t>
          </a:r>
          <a:r>
            <a:rPr lang="es-MX" sz="1100" kern="1200" dirty="0" err="1"/>
            <a:t>ma+ma</a:t>
          </a:r>
          <a:r>
            <a:rPr lang="es-MX" sz="1100" kern="1200" dirty="0"/>
            <a:t>=mamá) se menciona que dice como se forma y que significa (análisis y descripción)</a:t>
          </a:r>
        </a:p>
      </dsp:txBody>
      <dsp:txXfrm>
        <a:off x="1035648" y="4363548"/>
        <a:ext cx="1750491" cy="1050295"/>
      </dsp:txXfrm>
    </dsp:sp>
    <dsp:sp modelId="{358F628D-6CB9-491F-B9C2-968931655B70}">
      <dsp:nvSpPr>
        <dsp:cNvPr id="0" name=""/>
        <dsp:cNvSpPr/>
      </dsp:nvSpPr>
      <dsp:spPr>
        <a:xfrm>
          <a:off x="3188754" y="4363548"/>
          <a:ext cx="1750491" cy="10502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s-MX" sz="1400" kern="1200" dirty="0"/>
            <a:t>Formación de oraciones cortas (La mama Ema es linda)</a:t>
          </a:r>
        </a:p>
      </dsp:txBody>
      <dsp:txXfrm>
        <a:off x="3188754" y="4363548"/>
        <a:ext cx="1750491" cy="105029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505E1C-C6ED-4AA1-AC32-278D076CA25C}">
      <dsp:nvSpPr>
        <dsp:cNvPr id="0" name=""/>
        <dsp:cNvSpPr/>
      </dsp:nvSpPr>
      <dsp:spPr>
        <a:xfrm rot="16200000">
          <a:off x="-1419489" y="1419489"/>
          <a:ext cx="5418667" cy="2579687"/>
        </a:xfrm>
        <a:prstGeom prst="flowChartManualOperation">
          <a:avLst/>
        </a:prstGeom>
        <a:solidFill>
          <a:srgbClr val="99FF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just" defTabSz="800100">
            <a:lnSpc>
              <a:spcPct val="90000"/>
            </a:lnSpc>
            <a:spcBef>
              <a:spcPct val="0"/>
            </a:spcBef>
            <a:spcAft>
              <a:spcPct val="35000"/>
            </a:spcAft>
            <a:buNone/>
          </a:pPr>
          <a:r>
            <a:rPr lang="es-MX" sz="1800" b="0" kern="1200" dirty="0">
              <a:solidFill>
                <a:schemeClr val="tx1"/>
              </a:solidFill>
            </a:rPr>
            <a:t>La alfabetización es la enseñanza de la lectura y la escritura de una lengua </a:t>
          </a:r>
        </a:p>
        <a:p>
          <a:pPr marL="0" lvl="0" indent="0" algn="just" defTabSz="800100">
            <a:lnSpc>
              <a:spcPct val="90000"/>
            </a:lnSpc>
            <a:spcBef>
              <a:spcPct val="0"/>
            </a:spcBef>
            <a:spcAft>
              <a:spcPct val="35000"/>
            </a:spcAft>
            <a:buNone/>
          </a:pPr>
          <a:endParaRPr lang="es-MX" sz="1600" b="0" kern="1200" dirty="0">
            <a:solidFill>
              <a:schemeClr val="tx1"/>
            </a:solidFill>
          </a:endParaRPr>
        </a:p>
      </dsp:txBody>
      <dsp:txXfrm rot="5400000">
        <a:off x="1" y="1083732"/>
        <a:ext cx="2579687" cy="3251201"/>
      </dsp:txXfrm>
    </dsp:sp>
    <dsp:sp modelId="{CC0821CC-7B65-4888-8D62-B86EEFBEF8F6}">
      <dsp:nvSpPr>
        <dsp:cNvPr id="0" name=""/>
        <dsp:cNvSpPr/>
      </dsp:nvSpPr>
      <dsp:spPr>
        <a:xfrm rot="16200000">
          <a:off x="1079155" y="1419489"/>
          <a:ext cx="5418667" cy="2579687"/>
        </a:xfrm>
        <a:prstGeom prst="flowChartManualOperation">
          <a:avLst/>
        </a:prstGeom>
        <a:solidFill>
          <a:srgbClr val="FF66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es-MX" sz="1400" b="1" kern="1200" dirty="0">
              <a:solidFill>
                <a:schemeClr val="tx1"/>
              </a:solidFill>
            </a:rPr>
            <a:t>La alfabetización de la información es la capacidad de pensar críticamente y hacer juicios equilibrados sobre cualquier información que encuentre y use. Que nos permite como ciudadanos  desarrollar vistas informadas y para preparar a la sociedad intelectualmente</a:t>
          </a:r>
        </a:p>
        <a:p>
          <a:pPr marL="0" lvl="0" indent="0" algn="ctr" defTabSz="622300">
            <a:lnSpc>
              <a:spcPct val="90000"/>
            </a:lnSpc>
            <a:spcBef>
              <a:spcPct val="0"/>
            </a:spcBef>
            <a:spcAft>
              <a:spcPct val="35000"/>
            </a:spcAft>
            <a:buNone/>
          </a:pPr>
          <a:endParaRPr lang="es-MX" sz="1400" b="1" kern="1200" dirty="0">
            <a:solidFill>
              <a:schemeClr val="tx1"/>
            </a:solidFill>
          </a:endParaRPr>
        </a:p>
        <a:p>
          <a:pPr marL="0" lvl="0" indent="0" algn="ctr" defTabSz="622300">
            <a:lnSpc>
              <a:spcPct val="90000"/>
            </a:lnSpc>
            <a:spcBef>
              <a:spcPct val="0"/>
            </a:spcBef>
            <a:spcAft>
              <a:spcPct val="35000"/>
            </a:spcAft>
            <a:buNone/>
          </a:pPr>
          <a:r>
            <a:rPr lang="es-MX" sz="1400" b="1" kern="1200" dirty="0">
              <a:solidFill>
                <a:schemeClr val="tx1"/>
              </a:solidFill>
            </a:rPr>
            <a:t>CLIP (2018)</a:t>
          </a:r>
          <a:endParaRPr lang="es-MX" sz="1400" kern="1200" dirty="0">
            <a:solidFill>
              <a:schemeClr val="tx1"/>
            </a:solidFill>
          </a:endParaRPr>
        </a:p>
      </dsp:txBody>
      <dsp:txXfrm rot="5400000">
        <a:off x="2498645" y="1083732"/>
        <a:ext cx="2579687" cy="3251201"/>
      </dsp:txXfrm>
    </dsp:sp>
    <dsp:sp modelId="{11D3E3F2-B8DD-48AE-B9D2-A71A2384D3CB}">
      <dsp:nvSpPr>
        <dsp:cNvPr id="0" name=""/>
        <dsp:cNvSpPr/>
      </dsp:nvSpPr>
      <dsp:spPr>
        <a:xfrm rot="16200000">
          <a:off x="3763527" y="1419489"/>
          <a:ext cx="5418667" cy="2579687"/>
        </a:xfrm>
        <a:prstGeom prst="flowChartManualOperation">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355600">
            <a:lnSpc>
              <a:spcPct val="90000"/>
            </a:lnSpc>
            <a:spcBef>
              <a:spcPct val="0"/>
            </a:spcBef>
            <a:spcAft>
              <a:spcPct val="35000"/>
            </a:spcAft>
            <a:buNone/>
          </a:pPr>
          <a:endParaRPr lang="es-MX" sz="1800" kern="1200" dirty="0">
            <a:solidFill>
              <a:schemeClr val="tx1"/>
            </a:solidFill>
          </a:endParaRPr>
        </a:p>
        <a:p>
          <a:pPr marL="0" lvl="0" indent="0" algn="ctr" defTabSz="355600">
            <a:lnSpc>
              <a:spcPct val="90000"/>
            </a:lnSpc>
            <a:spcBef>
              <a:spcPct val="0"/>
            </a:spcBef>
            <a:spcAft>
              <a:spcPct val="35000"/>
            </a:spcAft>
            <a:buNone/>
          </a:pPr>
          <a:r>
            <a:rPr lang="es-MX" sz="1800" kern="1200" dirty="0">
              <a:solidFill>
                <a:schemeClr val="tx1"/>
              </a:solidFill>
              <a:latin typeface="Times New Roman" panose="02020603050405020304" pitchFamily="18" charset="0"/>
              <a:cs typeface="Times New Roman" panose="02020603050405020304" pitchFamily="18" charset="0"/>
            </a:rPr>
            <a:t>La alfabetización informacional es el núcleo del aprendizaje permanente</a:t>
          </a:r>
        </a:p>
        <a:p>
          <a:pPr marL="0" lvl="0" indent="0" algn="ctr" defTabSz="355600">
            <a:lnSpc>
              <a:spcPct val="90000"/>
            </a:lnSpc>
            <a:spcBef>
              <a:spcPct val="0"/>
            </a:spcBef>
            <a:spcAft>
              <a:spcPct val="35000"/>
            </a:spcAft>
            <a:buNone/>
          </a:pPr>
          <a:r>
            <a:rPr lang="es-MX" sz="1200" b="1" kern="1200" dirty="0">
              <a:solidFill>
                <a:schemeClr val="tx1"/>
              </a:solidFill>
              <a:latin typeface="Times New Roman" panose="02020603050405020304" pitchFamily="18" charset="0"/>
              <a:cs typeface="Times New Roman" panose="02020603050405020304" pitchFamily="18" charset="0"/>
            </a:rPr>
            <a:t>Pinto, García-Marco, </a:t>
          </a:r>
          <a:r>
            <a:rPr lang="es-MX" sz="1200" b="1" kern="1200" dirty="0" err="1">
              <a:solidFill>
                <a:schemeClr val="tx1"/>
              </a:solidFill>
              <a:latin typeface="Times New Roman" panose="02020603050405020304" pitchFamily="18" charset="0"/>
              <a:cs typeface="Times New Roman" panose="02020603050405020304" pitchFamily="18" charset="0"/>
            </a:rPr>
            <a:t>Ponjuán</a:t>
          </a:r>
          <a:r>
            <a:rPr lang="es-MX" sz="1200" b="1" kern="1200" dirty="0">
              <a:solidFill>
                <a:schemeClr val="tx1"/>
              </a:solidFill>
              <a:latin typeface="Times New Roman" panose="02020603050405020304" pitchFamily="18" charset="0"/>
              <a:cs typeface="Times New Roman" panose="02020603050405020304" pitchFamily="18" charset="0"/>
            </a:rPr>
            <a:t>, Sales </a:t>
          </a:r>
          <a:r>
            <a:rPr lang="es-MX" sz="1200" kern="1200" dirty="0">
              <a:solidFill>
                <a:schemeClr val="tx1"/>
              </a:solidFill>
              <a:latin typeface="Times New Roman" panose="02020603050405020304" pitchFamily="18" charset="0"/>
              <a:cs typeface="Times New Roman" panose="02020603050405020304" pitchFamily="18" charset="0"/>
            </a:rPr>
            <a:t>(2017);</a:t>
          </a:r>
          <a:r>
            <a:rPr lang="en-US" sz="1200" kern="1200" dirty="0">
              <a:solidFill>
                <a:schemeClr val="tx1"/>
              </a:solidFill>
              <a:latin typeface="Times New Roman" panose="02020603050405020304" pitchFamily="18" charset="0"/>
              <a:cs typeface="Times New Roman" panose="02020603050405020304" pitchFamily="18" charset="0"/>
            </a:rPr>
            <a:t> </a:t>
          </a:r>
          <a:r>
            <a:rPr lang="en-US" sz="1200" b="1" kern="1200" dirty="0">
              <a:solidFill>
                <a:schemeClr val="tx1"/>
              </a:solidFill>
              <a:latin typeface="Times New Roman" panose="02020603050405020304" pitchFamily="18" charset="0"/>
              <a:cs typeface="Times New Roman" panose="02020603050405020304" pitchFamily="18" charset="0"/>
            </a:rPr>
            <a:t>Mahmood, K</a:t>
          </a:r>
          <a:r>
            <a:rPr lang="en-US" sz="1200" kern="1200" dirty="0">
              <a:solidFill>
                <a:schemeClr val="tx1"/>
              </a:solidFill>
              <a:latin typeface="Times New Roman" panose="02020603050405020304" pitchFamily="18" charset="0"/>
              <a:cs typeface="Times New Roman" panose="02020603050405020304" pitchFamily="18" charset="0"/>
            </a:rPr>
            <a:t>. (2017). </a:t>
          </a:r>
          <a:endParaRPr lang="es-MX" sz="1200" kern="1200" dirty="0">
            <a:solidFill>
              <a:schemeClr val="tx1"/>
            </a:solidFill>
          </a:endParaRPr>
        </a:p>
      </dsp:txBody>
      <dsp:txXfrm rot="5400000">
        <a:off x="5183017" y="1083732"/>
        <a:ext cx="2579687" cy="3251201"/>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F003061-7A1A-4E32-B7DF-F5837FB8CC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Date Placeholder 2">
            <a:extLst>
              <a:ext uri="{FF2B5EF4-FFF2-40B4-BE49-F238E27FC236}">
                <a16:creationId xmlns:a16="http://schemas.microsoft.com/office/drawing/2014/main" id="{9D47AB6E-24A2-4D74-ABED-946D6CC3717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A00A25E-2832-4DE6-9780-39E29D51247E}" type="datetime1">
              <a:rPr lang="es-MX" smtClean="0"/>
              <a:t>11/06/2018</a:t>
            </a:fld>
            <a:endParaRPr lang="es-MX"/>
          </a:p>
        </p:txBody>
      </p:sp>
      <p:sp>
        <p:nvSpPr>
          <p:cNvPr id="4" name="Footer Placeholder 3">
            <a:extLst>
              <a:ext uri="{FF2B5EF4-FFF2-40B4-BE49-F238E27FC236}">
                <a16:creationId xmlns:a16="http://schemas.microsoft.com/office/drawing/2014/main" id="{EE1E87F1-F97A-4680-AFF3-F5033C0D2DC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5" name="Slide Number Placeholder 4">
            <a:extLst>
              <a:ext uri="{FF2B5EF4-FFF2-40B4-BE49-F238E27FC236}">
                <a16:creationId xmlns:a16="http://schemas.microsoft.com/office/drawing/2014/main" id="{E39D1F3B-946D-4CE6-B3E5-4B17199BB35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38A8A0-575F-460D-85FA-18896D084D4F}" type="slidenum">
              <a:rPr lang="es-MX" smtClean="0"/>
              <a:t>‹#›</a:t>
            </a:fld>
            <a:endParaRPr lang="es-MX"/>
          </a:p>
        </p:txBody>
      </p:sp>
    </p:spTree>
    <p:extLst>
      <p:ext uri="{BB962C8B-B14F-4D97-AF65-F5344CB8AC3E}">
        <p14:creationId xmlns:p14="http://schemas.microsoft.com/office/powerpoint/2010/main" val="108803863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B2745-3AD5-4AA5-A757-9C1103FA2A8F}" type="datetime1">
              <a:rPr lang="es-MX" smtClean="0"/>
              <a:t>11/06/2018</a:t>
            </a:fld>
            <a:endParaRPr lang="es-MX"/>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6A1066-7312-4EB7-BF17-049F48703B8F}" type="slidenum">
              <a:rPr lang="es-MX" smtClean="0"/>
              <a:t>‹#›</a:t>
            </a:fld>
            <a:endParaRPr lang="es-MX"/>
          </a:p>
        </p:txBody>
      </p:sp>
    </p:spTree>
    <p:extLst>
      <p:ext uri="{BB962C8B-B14F-4D97-AF65-F5344CB8AC3E}">
        <p14:creationId xmlns:p14="http://schemas.microsoft.com/office/powerpoint/2010/main" val="317136218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C1871-596A-4ABE-9F8D-215B1E2BF5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MX"/>
          </a:p>
        </p:txBody>
      </p:sp>
      <p:sp>
        <p:nvSpPr>
          <p:cNvPr id="3" name="Subtitle 2">
            <a:extLst>
              <a:ext uri="{FF2B5EF4-FFF2-40B4-BE49-F238E27FC236}">
                <a16:creationId xmlns:a16="http://schemas.microsoft.com/office/drawing/2014/main" id="{07A88D90-D81C-44DD-8F3C-A4B250AA74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MX"/>
          </a:p>
        </p:txBody>
      </p:sp>
      <p:sp>
        <p:nvSpPr>
          <p:cNvPr id="4" name="Date Placeholder 3">
            <a:extLst>
              <a:ext uri="{FF2B5EF4-FFF2-40B4-BE49-F238E27FC236}">
                <a16:creationId xmlns:a16="http://schemas.microsoft.com/office/drawing/2014/main" id="{AB2AB8ED-069C-4C00-BEFC-860C25253450}"/>
              </a:ext>
            </a:extLst>
          </p:cNvPr>
          <p:cNvSpPr>
            <a:spLocks noGrp="1"/>
          </p:cNvSpPr>
          <p:nvPr>
            <p:ph type="dt" sz="half" idx="10"/>
          </p:nvPr>
        </p:nvSpPr>
        <p:spPr/>
        <p:txBody>
          <a:bodyPr/>
          <a:lstStyle/>
          <a:p>
            <a:fld id="{163E9A4B-CFDB-4A0D-8E4A-8AB0F1BA36A6}" type="datetime1">
              <a:rPr lang="en-US" smtClean="0"/>
              <a:t>6/11/2018</a:t>
            </a:fld>
            <a:endParaRPr lang="en-US" dirty="0"/>
          </a:p>
        </p:txBody>
      </p:sp>
      <p:sp>
        <p:nvSpPr>
          <p:cNvPr id="5" name="Footer Placeholder 4">
            <a:extLst>
              <a:ext uri="{FF2B5EF4-FFF2-40B4-BE49-F238E27FC236}">
                <a16:creationId xmlns:a16="http://schemas.microsoft.com/office/drawing/2014/main" id="{FC88D341-EE9F-407A-AECA-1EF7B865A2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1640CD2-67FF-49C8-A37E-9ADEC930CC1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053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233CD-8F2A-4E3A-A583-BB47914EA524}"/>
              </a:ext>
            </a:extLst>
          </p:cNvPr>
          <p:cNvSpPr>
            <a:spLocks noGrp="1"/>
          </p:cNvSpPr>
          <p:nvPr>
            <p:ph type="title"/>
          </p:nvPr>
        </p:nvSpPr>
        <p:spPr/>
        <p:txBody>
          <a:bodyPr/>
          <a:lstStyle/>
          <a:p>
            <a:r>
              <a:rPr lang="en-US"/>
              <a:t>Click to edit Master title style</a:t>
            </a:r>
            <a:endParaRPr lang="es-MX"/>
          </a:p>
        </p:txBody>
      </p:sp>
      <p:sp>
        <p:nvSpPr>
          <p:cNvPr id="3" name="Vertical Text Placeholder 2">
            <a:extLst>
              <a:ext uri="{FF2B5EF4-FFF2-40B4-BE49-F238E27FC236}">
                <a16:creationId xmlns:a16="http://schemas.microsoft.com/office/drawing/2014/main" id="{BD41E7D0-88B5-45E8-AF3E-C61FCD2E6C7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2AA1280C-9728-4D72-9598-284CFB7DF752}"/>
              </a:ext>
            </a:extLst>
          </p:cNvPr>
          <p:cNvSpPr>
            <a:spLocks noGrp="1"/>
          </p:cNvSpPr>
          <p:nvPr>
            <p:ph type="dt" sz="half" idx="10"/>
          </p:nvPr>
        </p:nvSpPr>
        <p:spPr/>
        <p:txBody>
          <a:bodyPr/>
          <a:lstStyle/>
          <a:p>
            <a:fld id="{ACEF73C6-06A1-4095-95E7-0B216C4E8C32}" type="datetime1">
              <a:rPr lang="en-US" smtClean="0"/>
              <a:t>6/11/2018</a:t>
            </a:fld>
            <a:endParaRPr lang="en-US" dirty="0"/>
          </a:p>
        </p:txBody>
      </p:sp>
      <p:sp>
        <p:nvSpPr>
          <p:cNvPr id="5" name="Footer Placeholder 4">
            <a:extLst>
              <a:ext uri="{FF2B5EF4-FFF2-40B4-BE49-F238E27FC236}">
                <a16:creationId xmlns:a16="http://schemas.microsoft.com/office/drawing/2014/main" id="{CF3F693D-6D98-42B4-9228-92A06C9277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EA8B2A1-AE53-4658-939A-4DDBC0777CA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9185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57BBFB-BFF6-4CC9-8EC7-055F70CC51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MX"/>
          </a:p>
        </p:txBody>
      </p:sp>
      <p:sp>
        <p:nvSpPr>
          <p:cNvPr id="3" name="Vertical Text Placeholder 2">
            <a:extLst>
              <a:ext uri="{FF2B5EF4-FFF2-40B4-BE49-F238E27FC236}">
                <a16:creationId xmlns:a16="http://schemas.microsoft.com/office/drawing/2014/main" id="{33843D56-559C-4C8C-8F30-A7D4DEB05E1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EDF2214D-CC77-4EDD-A2F7-8C087356417E}"/>
              </a:ext>
            </a:extLst>
          </p:cNvPr>
          <p:cNvSpPr>
            <a:spLocks noGrp="1"/>
          </p:cNvSpPr>
          <p:nvPr>
            <p:ph type="dt" sz="half" idx="10"/>
          </p:nvPr>
        </p:nvSpPr>
        <p:spPr/>
        <p:txBody>
          <a:bodyPr/>
          <a:lstStyle/>
          <a:p>
            <a:fld id="{4AC8A9AC-44E9-47B7-A487-993349CF7FF6}" type="datetime1">
              <a:rPr lang="en-US" smtClean="0"/>
              <a:t>6/11/2018</a:t>
            </a:fld>
            <a:endParaRPr lang="en-US" dirty="0"/>
          </a:p>
        </p:txBody>
      </p:sp>
      <p:sp>
        <p:nvSpPr>
          <p:cNvPr id="5" name="Footer Placeholder 4">
            <a:extLst>
              <a:ext uri="{FF2B5EF4-FFF2-40B4-BE49-F238E27FC236}">
                <a16:creationId xmlns:a16="http://schemas.microsoft.com/office/drawing/2014/main" id="{B73CBCD2-1552-4277-BC87-A0F75E9867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B12A260-76AD-4706-B9B8-9F8F9174E9B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61543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295DC-3920-4174-B5C0-5728273FD7EE}"/>
              </a:ext>
            </a:extLst>
          </p:cNvPr>
          <p:cNvSpPr>
            <a:spLocks noGrp="1"/>
          </p:cNvSpPr>
          <p:nvPr>
            <p:ph type="title"/>
          </p:nvPr>
        </p:nvSpPr>
        <p:spPr/>
        <p:txBody>
          <a:bodyPr/>
          <a:lstStyle/>
          <a:p>
            <a:r>
              <a:rPr lang="en-US"/>
              <a:t>Click to edit Master title style</a:t>
            </a:r>
            <a:endParaRPr lang="es-MX"/>
          </a:p>
        </p:txBody>
      </p:sp>
      <p:sp>
        <p:nvSpPr>
          <p:cNvPr id="3" name="Content Placeholder 2">
            <a:extLst>
              <a:ext uri="{FF2B5EF4-FFF2-40B4-BE49-F238E27FC236}">
                <a16:creationId xmlns:a16="http://schemas.microsoft.com/office/drawing/2014/main" id="{96B9F09B-B97F-465D-B146-8D106857A9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B895092B-1ECC-4954-AACF-EE82B8858C97}"/>
              </a:ext>
            </a:extLst>
          </p:cNvPr>
          <p:cNvSpPr>
            <a:spLocks noGrp="1"/>
          </p:cNvSpPr>
          <p:nvPr>
            <p:ph type="dt" sz="half" idx="10"/>
          </p:nvPr>
        </p:nvSpPr>
        <p:spPr/>
        <p:txBody>
          <a:bodyPr/>
          <a:lstStyle/>
          <a:p>
            <a:fld id="{ACB7E1E9-58A9-4047-A77D-61C7AA5A0249}" type="datetime1">
              <a:rPr lang="en-US" smtClean="0"/>
              <a:t>6/11/2018</a:t>
            </a:fld>
            <a:endParaRPr lang="en-US" dirty="0"/>
          </a:p>
        </p:txBody>
      </p:sp>
      <p:sp>
        <p:nvSpPr>
          <p:cNvPr id="5" name="Footer Placeholder 4">
            <a:extLst>
              <a:ext uri="{FF2B5EF4-FFF2-40B4-BE49-F238E27FC236}">
                <a16:creationId xmlns:a16="http://schemas.microsoft.com/office/drawing/2014/main" id="{D443FB44-65B2-4416-AD02-74615CC9704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368041A-49B0-4019-9E5E-4049BEFF66F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32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CB455-AB66-4F33-A82F-5559813201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MX"/>
          </a:p>
        </p:txBody>
      </p:sp>
      <p:sp>
        <p:nvSpPr>
          <p:cNvPr id="3" name="Text Placeholder 2">
            <a:extLst>
              <a:ext uri="{FF2B5EF4-FFF2-40B4-BE49-F238E27FC236}">
                <a16:creationId xmlns:a16="http://schemas.microsoft.com/office/drawing/2014/main" id="{B3A57D2A-999D-429F-B0DF-DCFB83916F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AEDA219-DC8E-4D93-B200-4C584C667DA1}"/>
              </a:ext>
            </a:extLst>
          </p:cNvPr>
          <p:cNvSpPr>
            <a:spLocks noGrp="1"/>
          </p:cNvSpPr>
          <p:nvPr>
            <p:ph type="dt" sz="half" idx="10"/>
          </p:nvPr>
        </p:nvSpPr>
        <p:spPr/>
        <p:txBody>
          <a:bodyPr/>
          <a:lstStyle/>
          <a:p>
            <a:fld id="{73ACDD6C-D163-4F40-94C1-461FD1812753}" type="datetime1">
              <a:rPr lang="en-US" smtClean="0"/>
              <a:t>6/11/2018</a:t>
            </a:fld>
            <a:endParaRPr lang="en-US" dirty="0"/>
          </a:p>
        </p:txBody>
      </p:sp>
      <p:sp>
        <p:nvSpPr>
          <p:cNvPr id="5" name="Footer Placeholder 4">
            <a:extLst>
              <a:ext uri="{FF2B5EF4-FFF2-40B4-BE49-F238E27FC236}">
                <a16:creationId xmlns:a16="http://schemas.microsoft.com/office/drawing/2014/main" id="{6AE4BA50-3FCB-4740-8DC9-BFD8E1A620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F5789B-BDBE-4C34-AD66-A4A1B9925C7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8851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8C548-01F3-4AB4-AB94-0F7105DC2B7E}"/>
              </a:ext>
            </a:extLst>
          </p:cNvPr>
          <p:cNvSpPr>
            <a:spLocks noGrp="1"/>
          </p:cNvSpPr>
          <p:nvPr>
            <p:ph type="title"/>
          </p:nvPr>
        </p:nvSpPr>
        <p:spPr/>
        <p:txBody>
          <a:bodyPr/>
          <a:lstStyle/>
          <a:p>
            <a:r>
              <a:rPr lang="en-US"/>
              <a:t>Click to edit Master title style</a:t>
            </a:r>
            <a:endParaRPr lang="es-MX"/>
          </a:p>
        </p:txBody>
      </p:sp>
      <p:sp>
        <p:nvSpPr>
          <p:cNvPr id="3" name="Content Placeholder 2">
            <a:extLst>
              <a:ext uri="{FF2B5EF4-FFF2-40B4-BE49-F238E27FC236}">
                <a16:creationId xmlns:a16="http://schemas.microsoft.com/office/drawing/2014/main" id="{A306E57F-0531-4A25-AA82-D1A9EF887FA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Content Placeholder 3">
            <a:extLst>
              <a:ext uri="{FF2B5EF4-FFF2-40B4-BE49-F238E27FC236}">
                <a16:creationId xmlns:a16="http://schemas.microsoft.com/office/drawing/2014/main" id="{11704888-3323-444A-8892-56F49E6BBEE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Date Placeholder 4">
            <a:extLst>
              <a:ext uri="{FF2B5EF4-FFF2-40B4-BE49-F238E27FC236}">
                <a16:creationId xmlns:a16="http://schemas.microsoft.com/office/drawing/2014/main" id="{DA66C029-54F6-4046-A1D8-466C97D2739A}"/>
              </a:ext>
            </a:extLst>
          </p:cNvPr>
          <p:cNvSpPr>
            <a:spLocks noGrp="1"/>
          </p:cNvSpPr>
          <p:nvPr>
            <p:ph type="dt" sz="half" idx="10"/>
          </p:nvPr>
        </p:nvSpPr>
        <p:spPr/>
        <p:txBody>
          <a:bodyPr/>
          <a:lstStyle/>
          <a:p>
            <a:fld id="{48DC37F6-764E-4F12-ABB6-6F37AEB655EB}" type="datetime1">
              <a:rPr lang="en-US" smtClean="0"/>
              <a:t>6/11/2018</a:t>
            </a:fld>
            <a:endParaRPr lang="en-US" dirty="0"/>
          </a:p>
        </p:txBody>
      </p:sp>
      <p:sp>
        <p:nvSpPr>
          <p:cNvPr id="6" name="Footer Placeholder 5">
            <a:extLst>
              <a:ext uri="{FF2B5EF4-FFF2-40B4-BE49-F238E27FC236}">
                <a16:creationId xmlns:a16="http://schemas.microsoft.com/office/drawing/2014/main" id="{35614532-FEFD-44B9-BEA5-31B61AE5C65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B2E7B83-D11B-4415-9DC7-28B12A91E7A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481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DC159-7943-4565-A460-E8D15614E4C5}"/>
              </a:ext>
            </a:extLst>
          </p:cNvPr>
          <p:cNvSpPr>
            <a:spLocks noGrp="1"/>
          </p:cNvSpPr>
          <p:nvPr>
            <p:ph type="title"/>
          </p:nvPr>
        </p:nvSpPr>
        <p:spPr>
          <a:xfrm>
            <a:off x="839788" y="365125"/>
            <a:ext cx="10515600" cy="1325563"/>
          </a:xfrm>
        </p:spPr>
        <p:txBody>
          <a:bodyPr/>
          <a:lstStyle/>
          <a:p>
            <a:r>
              <a:rPr lang="en-US"/>
              <a:t>Click to edit Master title style</a:t>
            </a:r>
            <a:endParaRPr lang="es-MX"/>
          </a:p>
        </p:txBody>
      </p:sp>
      <p:sp>
        <p:nvSpPr>
          <p:cNvPr id="3" name="Text Placeholder 2">
            <a:extLst>
              <a:ext uri="{FF2B5EF4-FFF2-40B4-BE49-F238E27FC236}">
                <a16:creationId xmlns:a16="http://schemas.microsoft.com/office/drawing/2014/main" id="{8C7A2417-15A6-43D8-AF41-B1B92F4590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CD0CE6B-945C-4908-A169-089EE599D45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Text Placeholder 4">
            <a:extLst>
              <a:ext uri="{FF2B5EF4-FFF2-40B4-BE49-F238E27FC236}">
                <a16:creationId xmlns:a16="http://schemas.microsoft.com/office/drawing/2014/main" id="{CA4E94F2-2326-4627-9CD6-ACE6F06403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6507EC-B29D-404D-B842-B6AE642728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7" name="Date Placeholder 6">
            <a:extLst>
              <a:ext uri="{FF2B5EF4-FFF2-40B4-BE49-F238E27FC236}">
                <a16:creationId xmlns:a16="http://schemas.microsoft.com/office/drawing/2014/main" id="{9A732541-2D5F-4912-A467-F7F84DB70BBE}"/>
              </a:ext>
            </a:extLst>
          </p:cNvPr>
          <p:cNvSpPr>
            <a:spLocks noGrp="1"/>
          </p:cNvSpPr>
          <p:nvPr>
            <p:ph type="dt" sz="half" idx="10"/>
          </p:nvPr>
        </p:nvSpPr>
        <p:spPr/>
        <p:txBody>
          <a:bodyPr/>
          <a:lstStyle/>
          <a:p>
            <a:fld id="{523EA366-A165-42E2-BB10-32DA77EDAAC2}" type="datetime1">
              <a:rPr lang="en-US" smtClean="0"/>
              <a:t>6/11/2018</a:t>
            </a:fld>
            <a:endParaRPr lang="en-US" dirty="0"/>
          </a:p>
        </p:txBody>
      </p:sp>
      <p:sp>
        <p:nvSpPr>
          <p:cNvPr id="8" name="Footer Placeholder 7">
            <a:extLst>
              <a:ext uri="{FF2B5EF4-FFF2-40B4-BE49-F238E27FC236}">
                <a16:creationId xmlns:a16="http://schemas.microsoft.com/office/drawing/2014/main" id="{3108C685-5D9C-4862-B6C6-3F1B7E32D82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B3D802E-F473-4489-9682-08F0F93E233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38964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90540-BF8B-4C35-89C5-871B2DD37A60}"/>
              </a:ext>
            </a:extLst>
          </p:cNvPr>
          <p:cNvSpPr>
            <a:spLocks noGrp="1"/>
          </p:cNvSpPr>
          <p:nvPr>
            <p:ph type="title"/>
          </p:nvPr>
        </p:nvSpPr>
        <p:spPr/>
        <p:txBody>
          <a:bodyPr/>
          <a:lstStyle/>
          <a:p>
            <a:r>
              <a:rPr lang="en-US"/>
              <a:t>Click to edit Master title style</a:t>
            </a:r>
            <a:endParaRPr lang="es-MX"/>
          </a:p>
        </p:txBody>
      </p:sp>
      <p:sp>
        <p:nvSpPr>
          <p:cNvPr id="3" name="Date Placeholder 2">
            <a:extLst>
              <a:ext uri="{FF2B5EF4-FFF2-40B4-BE49-F238E27FC236}">
                <a16:creationId xmlns:a16="http://schemas.microsoft.com/office/drawing/2014/main" id="{A9A9F881-CB9A-4CA1-B343-8E0BAD11D748}"/>
              </a:ext>
            </a:extLst>
          </p:cNvPr>
          <p:cNvSpPr>
            <a:spLocks noGrp="1"/>
          </p:cNvSpPr>
          <p:nvPr>
            <p:ph type="dt" sz="half" idx="10"/>
          </p:nvPr>
        </p:nvSpPr>
        <p:spPr/>
        <p:txBody>
          <a:bodyPr/>
          <a:lstStyle/>
          <a:p>
            <a:fld id="{ED757DB8-D6D5-4E51-A986-52E7EF638D8B}" type="datetime1">
              <a:rPr lang="en-US" smtClean="0"/>
              <a:t>6/11/2018</a:t>
            </a:fld>
            <a:endParaRPr lang="en-US" dirty="0"/>
          </a:p>
        </p:txBody>
      </p:sp>
      <p:sp>
        <p:nvSpPr>
          <p:cNvPr id="4" name="Footer Placeholder 3">
            <a:extLst>
              <a:ext uri="{FF2B5EF4-FFF2-40B4-BE49-F238E27FC236}">
                <a16:creationId xmlns:a16="http://schemas.microsoft.com/office/drawing/2014/main" id="{436EBE65-6050-41B1-9595-60FE0B61B8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7FB8A7C-83CD-4EB7-B1D4-63F2811A4A9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6398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9A9C0B-4300-46BF-8E56-6166EE18A8C5}"/>
              </a:ext>
            </a:extLst>
          </p:cNvPr>
          <p:cNvSpPr>
            <a:spLocks noGrp="1"/>
          </p:cNvSpPr>
          <p:nvPr>
            <p:ph type="dt" sz="half" idx="10"/>
          </p:nvPr>
        </p:nvSpPr>
        <p:spPr/>
        <p:txBody>
          <a:bodyPr/>
          <a:lstStyle/>
          <a:p>
            <a:fld id="{C0CDB88F-905E-44EA-A432-EB240EE513B4}" type="datetime1">
              <a:rPr lang="en-US" smtClean="0"/>
              <a:t>6/11/2018</a:t>
            </a:fld>
            <a:endParaRPr lang="en-US" dirty="0"/>
          </a:p>
        </p:txBody>
      </p:sp>
      <p:sp>
        <p:nvSpPr>
          <p:cNvPr id="3" name="Footer Placeholder 2">
            <a:extLst>
              <a:ext uri="{FF2B5EF4-FFF2-40B4-BE49-F238E27FC236}">
                <a16:creationId xmlns:a16="http://schemas.microsoft.com/office/drawing/2014/main" id="{62FDBE93-B9A2-4935-8EDA-24283437E40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8622DFD-270B-44C4-A8A8-E56DD16C512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6051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A38AF-F3E2-486A-8784-780152A225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MX"/>
          </a:p>
        </p:txBody>
      </p:sp>
      <p:sp>
        <p:nvSpPr>
          <p:cNvPr id="3" name="Content Placeholder 2">
            <a:extLst>
              <a:ext uri="{FF2B5EF4-FFF2-40B4-BE49-F238E27FC236}">
                <a16:creationId xmlns:a16="http://schemas.microsoft.com/office/drawing/2014/main" id="{F07877EF-05AA-4791-BCC0-56E7BF9B1F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Text Placeholder 3">
            <a:extLst>
              <a:ext uri="{FF2B5EF4-FFF2-40B4-BE49-F238E27FC236}">
                <a16:creationId xmlns:a16="http://schemas.microsoft.com/office/drawing/2014/main" id="{0BB95119-9082-40ED-97F7-8138D4F18A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30AB75-6871-45A0-913A-A199E9C6C69C}"/>
              </a:ext>
            </a:extLst>
          </p:cNvPr>
          <p:cNvSpPr>
            <a:spLocks noGrp="1"/>
          </p:cNvSpPr>
          <p:nvPr>
            <p:ph type="dt" sz="half" idx="10"/>
          </p:nvPr>
        </p:nvSpPr>
        <p:spPr/>
        <p:txBody>
          <a:bodyPr/>
          <a:lstStyle/>
          <a:p>
            <a:fld id="{A35820B4-DFC4-43E2-99D0-625E13375CB1}" type="datetime1">
              <a:rPr lang="en-US" smtClean="0"/>
              <a:t>6/11/2018</a:t>
            </a:fld>
            <a:endParaRPr lang="en-US" dirty="0"/>
          </a:p>
        </p:txBody>
      </p:sp>
      <p:sp>
        <p:nvSpPr>
          <p:cNvPr id="6" name="Footer Placeholder 5">
            <a:extLst>
              <a:ext uri="{FF2B5EF4-FFF2-40B4-BE49-F238E27FC236}">
                <a16:creationId xmlns:a16="http://schemas.microsoft.com/office/drawing/2014/main" id="{04FF82EF-1D88-4A7C-A81E-EB54C8AE94D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3044266-7422-4512-A183-9138B4287EA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3179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0D442-F599-4FF2-804C-EC039E56AA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MX"/>
          </a:p>
        </p:txBody>
      </p:sp>
      <p:sp>
        <p:nvSpPr>
          <p:cNvPr id="3" name="Picture Placeholder 2">
            <a:extLst>
              <a:ext uri="{FF2B5EF4-FFF2-40B4-BE49-F238E27FC236}">
                <a16:creationId xmlns:a16="http://schemas.microsoft.com/office/drawing/2014/main" id="{0D3F397E-CA94-4221-89F0-30C177C649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Text Placeholder 3">
            <a:extLst>
              <a:ext uri="{FF2B5EF4-FFF2-40B4-BE49-F238E27FC236}">
                <a16:creationId xmlns:a16="http://schemas.microsoft.com/office/drawing/2014/main" id="{D41B1272-6C7D-4EE1-9F02-0DA8D23510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21F283-B2EC-4724-A13B-DAFD149452E4}"/>
              </a:ext>
            </a:extLst>
          </p:cNvPr>
          <p:cNvSpPr>
            <a:spLocks noGrp="1"/>
          </p:cNvSpPr>
          <p:nvPr>
            <p:ph type="dt" sz="half" idx="10"/>
          </p:nvPr>
        </p:nvSpPr>
        <p:spPr/>
        <p:txBody>
          <a:bodyPr/>
          <a:lstStyle/>
          <a:p>
            <a:fld id="{DF4FD3C5-8ADB-4ADF-9A98-159E0129CF50}" type="datetime1">
              <a:rPr lang="en-US" smtClean="0"/>
              <a:t>6/11/2018</a:t>
            </a:fld>
            <a:endParaRPr lang="en-US" dirty="0"/>
          </a:p>
        </p:txBody>
      </p:sp>
      <p:sp>
        <p:nvSpPr>
          <p:cNvPr id="6" name="Footer Placeholder 5">
            <a:extLst>
              <a:ext uri="{FF2B5EF4-FFF2-40B4-BE49-F238E27FC236}">
                <a16:creationId xmlns:a16="http://schemas.microsoft.com/office/drawing/2014/main" id="{F1D13929-6995-4469-8C4A-430F28B6F343}"/>
              </a:ext>
            </a:extLst>
          </p:cNvPr>
          <p:cNvSpPr>
            <a:spLocks noGrp="1"/>
          </p:cNvSpPr>
          <p:nvPr>
            <p:ph type="ftr" sz="quarter" idx="11"/>
          </p:nvPr>
        </p:nvSpPr>
        <p:spPr/>
        <p:txBody>
          <a:bodyPr/>
          <a:lstStyle/>
          <a:p>
            <a:endParaRPr lang="es-MX"/>
          </a:p>
        </p:txBody>
      </p:sp>
      <p:sp>
        <p:nvSpPr>
          <p:cNvPr id="7" name="Slide Number Placeholder 6">
            <a:extLst>
              <a:ext uri="{FF2B5EF4-FFF2-40B4-BE49-F238E27FC236}">
                <a16:creationId xmlns:a16="http://schemas.microsoft.com/office/drawing/2014/main" id="{3B1C2365-D3C8-4201-814C-BABD93E0D10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5864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9A2681-99A0-4F44-9073-C5FEA2C2A6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MX"/>
          </a:p>
        </p:txBody>
      </p:sp>
      <p:sp>
        <p:nvSpPr>
          <p:cNvPr id="3" name="Text Placeholder 2">
            <a:extLst>
              <a:ext uri="{FF2B5EF4-FFF2-40B4-BE49-F238E27FC236}">
                <a16:creationId xmlns:a16="http://schemas.microsoft.com/office/drawing/2014/main" id="{5D891382-8DB1-4D04-A79C-F44985CE3F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11FC49DA-D3F7-4B66-91A8-9F5DE243F6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4412FE-686A-4698-BF7E-857EE7BD2B15}" type="datetime1">
              <a:rPr lang="en-US" smtClean="0"/>
              <a:t>6/11/2018</a:t>
            </a:fld>
            <a:endParaRPr lang="en-US" dirty="0"/>
          </a:p>
        </p:txBody>
      </p:sp>
      <p:sp>
        <p:nvSpPr>
          <p:cNvPr id="5" name="Footer Placeholder 4">
            <a:extLst>
              <a:ext uri="{FF2B5EF4-FFF2-40B4-BE49-F238E27FC236}">
                <a16:creationId xmlns:a16="http://schemas.microsoft.com/office/drawing/2014/main" id="{8A0916C4-4C92-4A3C-90ED-4D98DBB4F0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0C8CD18-AE79-4651-A634-720E545C4D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52709291"/>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9.xml"/><Relationship Id="rId7" Type="http://schemas.openxmlformats.org/officeDocument/2006/relationships/image" Target="../media/image3.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10" Type="http://schemas.openxmlformats.org/officeDocument/2006/relationships/image" Target="../media/image7.jpg"/><Relationship Id="rId4" Type="http://schemas.openxmlformats.org/officeDocument/2006/relationships/diagramQuickStyle" Target="../diagrams/quickStyle9.xml"/><Relationship Id="rId9" Type="http://schemas.openxmlformats.org/officeDocument/2006/relationships/image" Target="../media/image4.jpeg"/></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1.xml"/><Relationship Id="rId13" Type="http://schemas.openxmlformats.org/officeDocument/2006/relationships/image" Target="../media/image6.png"/><Relationship Id="rId3" Type="http://schemas.openxmlformats.org/officeDocument/2006/relationships/diagramLayout" Target="../diagrams/layout10.xml"/><Relationship Id="rId7" Type="http://schemas.openxmlformats.org/officeDocument/2006/relationships/diagramData" Target="../diagrams/data11.xml"/><Relationship Id="rId12" Type="http://schemas.openxmlformats.org/officeDocument/2006/relationships/image" Target="../media/image3.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5" Type="http://schemas.openxmlformats.org/officeDocument/2006/relationships/image" Target="../media/image7.jpg"/><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 Id="rId1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2.xml"/><Relationship Id="rId7" Type="http://schemas.openxmlformats.org/officeDocument/2006/relationships/image" Target="../media/image3.pn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10" Type="http://schemas.openxmlformats.org/officeDocument/2006/relationships/image" Target="../media/image7.jpg"/><Relationship Id="rId4" Type="http://schemas.openxmlformats.org/officeDocument/2006/relationships/diagramQuickStyle" Target="../diagrams/quickStyle12.xml"/><Relationship Id="rId9"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8" Type="http://schemas.openxmlformats.org/officeDocument/2006/relationships/hyperlink" Target="https://uach-mx.academia.edu/MarielaGonz%C3%A1lezL%C3%B3pez" TargetMode="External"/><Relationship Id="rId3" Type="http://schemas.openxmlformats.org/officeDocument/2006/relationships/hyperlink" Target="https://twitter.com/infolitgroup" TargetMode="External"/><Relationship Id="rId7" Type="http://schemas.openxmlformats.org/officeDocument/2006/relationships/hyperlink" Target="https://twitter.com/infolitgrouppara" TargetMode="External"/><Relationship Id="rId12" Type="http://schemas.openxmlformats.org/officeDocument/2006/relationships/image" Target="../media/image7.jpg"/><Relationship Id="rId2" Type="http://schemas.openxmlformats.org/officeDocument/2006/relationships/hyperlink" Target="https://ezproxy.lib.uwm.edu/login?url=http://search.proquest.com/docview/1761431639?accountid=15078\nhttp://uw-primo.hosted.exlibrisgroup.com/openurl/MIL/mil_services_page?url_ver=Z39.88-2004&amp;rft_val_fmt=info:ofi/fmt:kev:mtx:journal&amp;genre=article&amp;sid=Pr" TargetMode="External"/><Relationship Id="rId1" Type="http://schemas.openxmlformats.org/officeDocument/2006/relationships/slideLayout" Target="../slideLayouts/slideLayout2.xml"/><Relationship Id="rId6" Type="http://schemas.openxmlformats.org/officeDocument/2006/relationships/hyperlink" Target="https://twitter.com/hashtag/informationliteracy?src=hash" TargetMode="External"/><Relationship Id="rId11" Type="http://schemas.openxmlformats.org/officeDocument/2006/relationships/image" Target="../media/image4.jpeg"/><Relationship Id="rId5" Type="http://schemas.openxmlformats.org/officeDocument/2006/relationships/hyperlink" Target="https://twitter.com/hashtag/infolit?src=hash" TargetMode="External"/><Relationship Id="rId10" Type="http://schemas.openxmlformats.org/officeDocument/2006/relationships/image" Target="../media/image6.png"/><Relationship Id="rId4" Type="http://schemas.openxmlformats.org/officeDocument/2006/relationships/hyperlink" Target="https://twitter.com/hashtag/lilac18?src=hash" TargetMode="External"/><Relationship Id="rId9"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7.jpg"/><Relationship Id="rId4" Type="http://schemas.openxmlformats.org/officeDocument/2006/relationships/diagramQuickStyle" Target="../diagrams/quickStyle1.xml"/><Relationship Id="rId9"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7.jpg"/><Relationship Id="rId4" Type="http://schemas.openxmlformats.org/officeDocument/2006/relationships/diagramQuickStyle" Target="../diagrams/quickStyle2.xml"/><Relationship Id="rId9"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10" Type="http://schemas.openxmlformats.org/officeDocument/2006/relationships/image" Target="../media/image7.jpg"/><Relationship Id="rId4" Type="http://schemas.openxmlformats.org/officeDocument/2006/relationships/diagramQuickStyle" Target="../diagrams/quickStyle3.xml"/><Relationship Id="rId9"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10" Type="http://schemas.openxmlformats.org/officeDocument/2006/relationships/image" Target="../media/image7.jpg"/><Relationship Id="rId4" Type="http://schemas.openxmlformats.org/officeDocument/2006/relationships/diagramQuickStyle" Target="../diagrams/quickStyle4.xml"/><Relationship Id="rId9" Type="http://schemas.openxmlformats.org/officeDocument/2006/relationships/image" Target="../media/image4.jpe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5.xml"/><Relationship Id="rId7" Type="http://schemas.openxmlformats.org/officeDocument/2006/relationships/image" Target="../media/image3.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10" Type="http://schemas.openxmlformats.org/officeDocument/2006/relationships/image" Target="../media/image7.jpg"/><Relationship Id="rId4" Type="http://schemas.openxmlformats.org/officeDocument/2006/relationships/diagramQuickStyle" Target="../diagrams/quickStyle5.xml"/><Relationship Id="rId9" Type="http://schemas.openxmlformats.org/officeDocument/2006/relationships/image" Target="../media/image4.jpe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6.xml"/><Relationship Id="rId7" Type="http://schemas.openxmlformats.org/officeDocument/2006/relationships/image" Target="../media/image3.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10" Type="http://schemas.openxmlformats.org/officeDocument/2006/relationships/image" Target="../media/image7.jpg"/><Relationship Id="rId4" Type="http://schemas.openxmlformats.org/officeDocument/2006/relationships/diagramQuickStyle" Target="../diagrams/quickStyle6.xml"/><Relationship Id="rId9" Type="http://schemas.openxmlformats.org/officeDocument/2006/relationships/image" Target="../media/image4.jpe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7.xml"/><Relationship Id="rId7" Type="http://schemas.openxmlformats.org/officeDocument/2006/relationships/image" Target="../media/image3.png"/><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10" Type="http://schemas.openxmlformats.org/officeDocument/2006/relationships/image" Target="../media/image7.jpg"/><Relationship Id="rId4" Type="http://schemas.openxmlformats.org/officeDocument/2006/relationships/diagramQuickStyle" Target="../diagrams/quickStyle7.xml"/><Relationship Id="rId9" Type="http://schemas.openxmlformats.org/officeDocument/2006/relationships/image" Target="../media/image4.jpeg"/></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8.xml"/><Relationship Id="rId7" Type="http://schemas.openxmlformats.org/officeDocument/2006/relationships/image" Target="../media/image3.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10" Type="http://schemas.openxmlformats.org/officeDocument/2006/relationships/image" Target="../media/image7.jpg"/><Relationship Id="rId4" Type="http://schemas.openxmlformats.org/officeDocument/2006/relationships/diagramQuickStyle" Target="../diagrams/quickStyle8.xml"/><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0A93B-1559-45F3-B4B3-804F919AD104}"/>
              </a:ext>
            </a:extLst>
          </p:cNvPr>
          <p:cNvSpPr>
            <a:spLocks noGrp="1"/>
          </p:cNvSpPr>
          <p:nvPr>
            <p:ph type="ctrTitle"/>
          </p:nvPr>
        </p:nvSpPr>
        <p:spPr>
          <a:xfrm>
            <a:off x="660375" y="1612631"/>
            <a:ext cx="10281961" cy="629153"/>
          </a:xfrm>
          <a:noFill/>
        </p:spPr>
        <p:txBody>
          <a:bodyPr>
            <a:normAutofit/>
          </a:bodyPr>
          <a:lstStyle/>
          <a:p>
            <a:pPr algn="ctr"/>
            <a:r>
              <a:rPr lang="es-MX" sz="2000" b="1" dirty="0">
                <a:solidFill>
                  <a:srgbClr val="002060"/>
                </a:solidFill>
                <a:latin typeface="Cambria" panose="02040503050406030204" pitchFamily="18" charset="0"/>
              </a:rPr>
              <a:t>EVALUACIÓN Y DESARROLLO DE HABILIDADES PARA LA ALFABETIZACIÓN</a:t>
            </a:r>
          </a:p>
        </p:txBody>
      </p:sp>
      <p:sp>
        <p:nvSpPr>
          <p:cNvPr id="3" name="Subtitle 2">
            <a:extLst>
              <a:ext uri="{FF2B5EF4-FFF2-40B4-BE49-F238E27FC236}">
                <a16:creationId xmlns:a16="http://schemas.microsoft.com/office/drawing/2014/main" id="{EBC5688C-7120-412E-A13B-31E6A8FB2A06}"/>
              </a:ext>
            </a:extLst>
          </p:cNvPr>
          <p:cNvSpPr>
            <a:spLocks noGrp="1"/>
          </p:cNvSpPr>
          <p:nvPr>
            <p:ph type="subTitle" idx="1"/>
          </p:nvPr>
        </p:nvSpPr>
        <p:spPr>
          <a:xfrm>
            <a:off x="1167309" y="3318381"/>
            <a:ext cx="10281962" cy="830997"/>
          </a:xfrm>
        </p:spPr>
        <p:txBody>
          <a:bodyPr>
            <a:noAutofit/>
          </a:bodyPr>
          <a:lstStyle/>
          <a:p>
            <a:pPr algn="l"/>
            <a:r>
              <a:rPr lang="es-MX" sz="1600" b="1" dirty="0">
                <a:solidFill>
                  <a:schemeClr val="tx1"/>
                </a:solidFill>
                <a:latin typeface="Cambria" panose="02040503050406030204" pitchFamily="18" charset="0"/>
              </a:rPr>
              <a:t>MARIELA GONZÁLEZ-LÓPEZ</a:t>
            </a:r>
            <a:r>
              <a:rPr lang="es-MX" sz="1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s-MX" sz="1600" b="1" dirty="0">
                <a:latin typeface="Cambria" panose="02040503050406030204" pitchFamily="18" charset="0"/>
              </a:rPr>
              <a:t>JUAN DANIEL MACHIN-MASTROMATTEO</a:t>
            </a:r>
            <a:endParaRPr lang="es-MX" sz="1600" b="1" dirty="0">
              <a:solidFill>
                <a:schemeClr val="tx1"/>
              </a:solidFill>
              <a:latin typeface="Cambria" panose="02040503050406030204" pitchFamily="18" charset="0"/>
            </a:endParaRPr>
          </a:p>
          <a:p>
            <a:pPr lvl="1" algn="l"/>
            <a:r>
              <a:rPr lang="es-MX" sz="1200" b="1" dirty="0">
                <a:solidFill>
                  <a:srgbClr val="C00000"/>
                </a:solidFill>
                <a:latin typeface="Cambria" panose="02040503050406030204" pitchFamily="18" charset="0"/>
              </a:rPr>
              <a:t>marieladeangel@hotmail.com						jmachin@uach.mx</a:t>
            </a:r>
          </a:p>
          <a:p>
            <a:pPr lvl="1" algn="l"/>
            <a:r>
              <a:rPr lang="es-MX" sz="1200" b="1" dirty="0">
                <a:solidFill>
                  <a:srgbClr val="C840A4"/>
                </a:solidFill>
                <a:latin typeface="Cambria" panose="02040503050406030204" pitchFamily="18" charset="0"/>
              </a:rPr>
              <a:t>Doctoranda en Educación Artes y Humanidades</a:t>
            </a:r>
            <a:r>
              <a:rPr lang="es-MX" sz="1050" b="1" dirty="0">
                <a:solidFill>
                  <a:srgbClr val="C840A4"/>
                </a:solidFill>
                <a:latin typeface="Cambria" panose="02040503050406030204" pitchFamily="18" charset="0"/>
              </a:rPr>
              <a:t>	</a:t>
            </a:r>
            <a:r>
              <a:rPr lang="es-MX" sz="1050" b="1" dirty="0">
                <a:solidFill>
                  <a:srgbClr val="C00000"/>
                </a:solidFill>
                <a:latin typeface="Cambria" panose="02040503050406030204" pitchFamily="18" charset="0"/>
              </a:rPr>
              <a:t>			</a:t>
            </a:r>
            <a:r>
              <a:rPr lang="es-MX" sz="1050" b="1" dirty="0">
                <a:solidFill>
                  <a:srgbClr val="C840A4"/>
                </a:solidFill>
                <a:latin typeface="Cambria" panose="02040503050406030204" pitchFamily="18" charset="0"/>
              </a:rPr>
              <a:t>Profesor Investigador</a:t>
            </a:r>
          </a:p>
          <a:p>
            <a:r>
              <a:rPr lang="es-MX" sz="1600" b="1" dirty="0">
                <a:solidFill>
                  <a:schemeClr val="tx1"/>
                </a:solidFill>
                <a:latin typeface="Cambria" panose="02040503050406030204" pitchFamily="18" charset="0"/>
              </a:rPr>
              <a:t> </a:t>
            </a:r>
            <a:endParaRPr lang="es-MX" sz="1000" b="1" dirty="0">
              <a:solidFill>
                <a:srgbClr val="002060"/>
              </a:solidFill>
              <a:latin typeface="Cambria" panose="02040503050406030204" pitchFamily="18" charset="0"/>
            </a:endParaRPr>
          </a:p>
          <a:p>
            <a:r>
              <a:rPr lang="es-MX" sz="2000" b="1" dirty="0">
                <a:solidFill>
                  <a:srgbClr val="C00000"/>
                </a:solidFill>
                <a:latin typeface="Cambria" panose="02040503050406030204" pitchFamily="18" charset="0"/>
              </a:rPr>
              <a:t>III </a:t>
            </a:r>
            <a:r>
              <a:rPr lang="es-MX" sz="1800" b="1" dirty="0">
                <a:solidFill>
                  <a:srgbClr val="C00000"/>
                </a:solidFill>
                <a:latin typeface="Cambria" panose="02040503050406030204" pitchFamily="18" charset="0"/>
              </a:rPr>
              <a:t>CONGRESO INTERNACIONAL DE EDUCACIÓN SOCIAL Y ALFABETIZACIONES</a:t>
            </a:r>
          </a:p>
          <a:p>
            <a:r>
              <a:rPr lang="es-MX" sz="2000" b="1" dirty="0">
                <a:solidFill>
                  <a:srgbClr val="C00000"/>
                </a:solidFill>
                <a:latin typeface="Cambria" panose="02040503050406030204" pitchFamily="18" charset="0"/>
              </a:rPr>
              <a:t>UNIVERSIDAD DE CASTILLA-LA MACHA, LA CUENCUA, ESPAÑA</a:t>
            </a:r>
          </a:p>
          <a:p>
            <a:r>
              <a:rPr lang="es-MX" sz="1800" b="1" dirty="0">
                <a:solidFill>
                  <a:srgbClr val="00B050"/>
                </a:solidFill>
              </a:rPr>
              <a:t>CEPLI (Centro de Estudios de Promoción de la Lectura y Literatura Infantil)</a:t>
            </a:r>
            <a:endParaRPr lang="es-MX" sz="1600" b="1" dirty="0">
              <a:solidFill>
                <a:srgbClr val="00B050"/>
              </a:solidFill>
              <a:latin typeface="Cambria" panose="02040503050406030204" pitchFamily="18" charset="0"/>
            </a:endParaRPr>
          </a:p>
          <a:p>
            <a:endParaRPr lang="es-MX" sz="1100" b="1" dirty="0">
              <a:solidFill>
                <a:srgbClr val="002060"/>
              </a:solidFill>
              <a:latin typeface="Cambria" panose="02040503050406030204" pitchFamily="18" charset="0"/>
            </a:endParaRPr>
          </a:p>
          <a:p>
            <a:r>
              <a:rPr lang="es-MX" sz="1200" b="1" dirty="0">
                <a:solidFill>
                  <a:srgbClr val="990099"/>
                </a:solidFill>
                <a:latin typeface="Cambria" panose="02040503050406030204" pitchFamily="18" charset="0"/>
              </a:rPr>
              <a:t>UNIVERSIDAD AUTÓNOMA DE CHIHUAHUA, FACULTAD DE FILOSOFÍA Y LETRAS</a:t>
            </a:r>
            <a:endParaRPr lang="es-MX" sz="1200" b="1" dirty="0">
              <a:solidFill>
                <a:srgbClr val="990099"/>
              </a:solidFill>
              <a:effectLst>
                <a:outerShdw blurRad="38100" dist="38100" dir="2700000" algn="tl">
                  <a:srgbClr val="000000">
                    <a:alpha val="43137"/>
                  </a:srgbClr>
                </a:outerShdw>
              </a:effectLst>
              <a:latin typeface="Cambria" panose="02040503050406030204" pitchFamily="18" charset="0"/>
            </a:endParaRPr>
          </a:p>
          <a:p>
            <a:endParaRPr lang="es-MX" sz="1100" b="1" dirty="0">
              <a:solidFill>
                <a:schemeClr val="tx1"/>
              </a:solidFill>
              <a:latin typeface="Cambria" panose="02040503050406030204" pitchFamily="18" charset="0"/>
            </a:endParaRPr>
          </a:p>
          <a:p>
            <a:r>
              <a:rPr lang="es-MX" sz="1100" b="1" dirty="0">
                <a:latin typeface="Cambria" panose="02040503050406030204" pitchFamily="18" charset="0"/>
              </a:rPr>
              <a:t>CHIHUAHUA, MÉXICO, </a:t>
            </a:r>
            <a:r>
              <a:rPr lang="es-MX" sz="1100" b="1" dirty="0">
                <a:solidFill>
                  <a:schemeClr val="tx1"/>
                </a:solidFill>
                <a:latin typeface="Cambria" panose="02040503050406030204" pitchFamily="18" charset="0"/>
              </a:rPr>
              <a:t>JUNIO DEL 2018</a:t>
            </a:r>
          </a:p>
        </p:txBody>
      </p:sp>
      <p:sp>
        <p:nvSpPr>
          <p:cNvPr id="9" name="Date Placeholder 8">
            <a:extLst>
              <a:ext uri="{FF2B5EF4-FFF2-40B4-BE49-F238E27FC236}">
                <a16:creationId xmlns:a16="http://schemas.microsoft.com/office/drawing/2014/main" id="{A1B5D3F1-0275-4B5A-BA38-44AB3842744B}"/>
              </a:ext>
            </a:extLst>
          </p:cNvPr>
          <p:cNvSpPr>
            <a:spLocks noGrp="1"/>
          </p:cNvSpPr>
          <p:nvPr>
            <p:ph type="dt" sz="half" idx="10"/>
          </p:nvPr>
        </p:nvSpPr>
        <p:spPr/>
        <p:txBody>
          <a:bodyPr/>
          <a:lstStyle/>
          <a:p>
            <a:fld id="{19AB409A-E6B4-4118-9ADA-990356C057DD}" type="datetime1">
              <a:rPr lang="en-US" smtClean="0"/>
              <a:t>6/11/2018</a:t>
            </a:fld>
            <a:endParaRPr lang="en-US" dirty="0"/>
          </a:p>
        </p:txBody>
      </p:sp>
      <p:pic>
        <p:nvPicPr>
          <p:cNvPr id="5" name="Picture 4" descr="C:\Users\Juan\AppData\Local\Microsoft\Windows\INetCache\Content.Word\Logo.png">
            <a:extLst>
              <a:ext uri="{FF2B5EF4-FFF2-40B4-BE49-F238E27FC236}">
                <a16:creationId xmlns:a16="http://schemas.microsoft.com/office/drawing/2014/main" id="{A22B2AA5-206E-4745-97A0-89B25C13181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5097" y="12248"/>
            <a:ext cx="1358779" cy="1152941"/>
          </a:xfrm>
          <a:prstGeom prst="rect">
            <a:avLst/>
          </a:prstGeom>
          <a:noFill/>
          <a:ln>
            <a:noFill/>
          </a:ln>
        </p:spPr>
      </p:pic>
      <p:pic>
        <p:nvPicPr>
          <p:cNvPr id="6" name="Picture 5">
            <a:extLst>
              <a:ext uri="{FF2B5EF4-FFF2-40B4-BE49-F238E27FC236}">
                <a16:creationId xmlns:a16="http://schemas.microsoft.com/office/drawing/2014/main" id="{58C70FED-83AA-4DE7-A3C4-3241F1C0445C}"/>
              </a:ext>
            </a:extLst>
          </p:cNvPr>
          <p:cNvPicPr>
            <a:picLocks noChangeAspect="1"/>
          </p:cNvPicPr>
          <p:nvPr/>
        </p:nvPicPr>
        <p:blipFill>
          <a:blip r:embed="rId4"/>
          <a:stretch>
            <a:fillRect/>
          </a:stretch>
        </p:blipFill>
        <p:spPr>
          <a:xfrm>
            <a:off x="10049997" y="44663"/>
            <a:ext cx="1396177" cy="1060174"/>
          </a:xfrm>
          <a:prstGeom prst="rect">
            <a:avLst/>
          </a:prstGeom>
        </p:spPr>
      </p:pic>
      <p:sp>
        <p:nvSpPr>
          <p:cNvPr id="4" name="TextBox 3">
            <a:extLst>
              <a:ext uri="{FF2B5EF4-FFF2-40B4-BE49-F238E27FC236}">
                <a16:creationId xmlns:a16="http://schemas.microsoft.com/office/drawing/2014/main" id="{77C94059-98A8-41E7-89BE-7D6D7DA695D3}"/>
              </a:ext>
            </a:extLst>
          </p:cNvPr>
          <p:cNvSpPr txBox="1"/>
          <p:nvPr/>
        </p:nvSpPr>
        <p:spPr>
          <a:xfrm>
            <a:off x="5061866" y="2241784"/>
            <a:ext cx="4569136" cy="830997"/>
          </a:xfrm>
          <a:prstGeom prst="rect">
            <a:avLst/>
          </a:prstGeom>
          <a:noFill/>
        </p:spPr>
        <p:txBody>
          <a:bodyPr wrap="square" rtlCol="0">
            <a:spAutoFit/>
          </a:bodyPr>
          <a:lstStyle/>
          <a:p>
            <a:r>
              <a:rPr lang="es-MX"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PONENCIA</a:t>
            </a:r>
            <a:r>
              <a:rPr lang="es-MX"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endParaRPr lang="es-MX" sz="800" b="1" dirty="0">
              <a:solidFill>
                <a:srgbClr val="002060"/>
              </a:solidFill>
              <a:latin typeface="Cambria" panose="02040503050406030204" pitchFamily="18" charset="0"/>
            </a:endParaRPr>
          </a:p>
          <a:p>
            <a:endParaRPr lang="es-MX" sz="1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0" name="1 Imagen" descr="LOGO CA - 88, 2014.PNG">
            <a:extLst>
              <a:ext uri="{FF2B5EF4-FFF2-40B4-BE49-F238E27FC236}">
                <a16:creationId xmlns:a16="http://schemas.microsoft.com/office/drawing/2014/main" id="{3D3D1C8C-6A3E-41EF-8B0D-F81310BD57C7}"/>
              </a:ext>
            </a:extLst>
          </p:cNvPr>
          <p:cNvPicPr>
            <a:picLocks noChangeAspect="1"/>
          </p:cNvPicPr>
          <p:nvPr/>
        </p:nvPicPr>
        <p:blipFill>
          <a:blip r:embed="rId5" cstate="print"/>
          <a:srcRect l="5430" t="26943" r="3955" b="7254"/>
          <a:stretch>
            <a:fillRect/>
          </a:stretch>
        </p:blipFill>
        <p:spPr>
          <a:xfrm>
            <a:off x="7809157" y="317961"/>
            <a:ext cx="1829055" cy="579271"/>
          </a:xfrm>
          <a:prstGeom prst="rect">
            <a:avLst/>
          </a:prstGeom>
        </p:spPr>
      </p:pic>
      <p:pic>
        <p:nvPicPr>
          <p:cNvPr id="12" name="Picture 11">
            <a:extLst>
              <a:ext uri="{FF2B5EF4-FFF2-40B4-BE49-F238E27FC236}">
                <a16:creationId xmlns:a16="http://schemas.microsoft.com/office/drawing/2014/main" id="{C8333A75-5D0F-459C-A487-5F2D3012EE67}"/>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2733" t="10582" r="2805" b="8924"/>
          <a:stretch/>
        </p:blipFill>
        <p:spPr>
          <a:xfrm>
            <a:off x="6096000" y="74831"/>
            <a:ext cx="1250434" cy="1065529"/>
          </a:xfrm>
          <a:prstGeom prst="rect">
            <a:avLst/>
          </a:prstGeom>
        </p:spPr>
      </p:pic>
      <p:pic>
        <p:nvPicPr>
          <p:cNvPr id="7" name="Picture 6">
            <a:extLst>
              <a:ext uri="{FF2B5EF4-FFF2-40B4-BE49-F238E27FC236}">
                <a16:creationId xmlns:a16="http://schemas.microsoft.com/office/drawing/2014/main" id="{C4BF0E29-744F-410E-AD57-E63FE9BF41DE}"/>
              </a:ext>
            </a:extLst>
          </p:cNvPr>
          <p:cNvPicPr>
            <a:picLocks noChangeAspect="1"/>
          </p:cNvPicPr>
          <p:nvPr/>
        </p:nvPicPr>
        <p:blipFill>
          <a:blip r:embed="rId7"/>
          <a:stretch>
            <a:fillRect/>
          </a:stretch>
        </p:blipFill>
        <p:spPr>
          <a:xfrm>
            <a:off x="0" y="2458"/>
            <a:ext cx="4412973" cy="1239500"/>
          </a:xfrm>
          <a:prstGeom prst="rect">
            <a:avLst/>
          </a:prstGeom>
        </p:spPr>
      </p:pic>
    </p:spTree>
    <p:custDataLst>
      <p:tags r:id="rId1"/>
    </p:custDataLst>
    <p:extLst>
      <p:ext uri="{BB962C8B-B14F-4D97-AF65-F5344CB8AC3E}">
        <p14:creationId xmlns:p14="http://schemas.microsoft.com/office/powerpoint/2010/main" val="4106512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15882-838C-477D-95EE-ECBAB5E3A20C}"/>
              </a:ext>
            </a:extLst>
          </p:cNvPr>
          <p:cNvSpPr>
            <a:spLocks noGrp="1"/>
          </p:cNvSpPr>
          <p:nvPr>
            <p:ph type="title"/>
          </p:nvPr>
        </p:nvSpPr>
        <p:spPr>
          <a:xfrm>
            <a:off x="-419344" y="596145"/>
            <a:ext cx="4591262" cy="1325563"/>
          </a:xfrm>
          <a:noFill/>
        </p:spPr>
        <p:txBody>
          <a:bodyPr>
            <a:normAutofit/>
          </a:bodyPr>
          <a:lstStyle/>
          <a:p>
            <a:r>
              <a:rPr lang="es-MX" sz="3200" b="1" dirty="0">
                <a:latin typeface="Arial" panose="020B0604020202020204" pitchFamily="34" charset="0"/>
                <a:cs typeface="Arial" panose="020B0604020202020204" pitchFamily="34" charset="0"/>
              </a:rPr>
              <a:t>      La Alfabetización</a:t>
            </a:r>
          </a:p>
        </p:txBody>
      </p:sp>
      <p:sp>
        <p:nvSpPr>
          <p:cNvPr id="8" name="Date Placeholder 7">
            <a:extLst>
              <a:ext uri="{FF2B5EF4-FFF2-40B4-BE49-F238E27FC236}">
                <a16:creationId xmlns:a16="http://schemas.microsoft.com/office/drawing/2014/main" id="{D25B78A5-7585-44F0-B50C-41F27D20B9BF}"/>
              </a:ext>
            </a:extLst>
          </p:cNvPr>
          <p:cNvSpPr>
            <a:spLocks noGrp="1"/>
          </p:cNvSpPr>
          <p:nvPr>
            <p:ph type="dt" sz="half" idx="10"/>
          </p:nvPr>
        </p:nvSpPr>
        <p:spPr/>
        <p:txBody>
          <a:bodyPr/>
          <a:lstStyle/>
          <a:p>
            <a:fld id="{46C6ED58-1394-4360-8401-79985CD3CBBA}" type="datetime1">
              <a:rPr lang="en-US" smtClean="0"/>
              <a:t>6/11/2018</a:t>
            </a:fld>
            <a:endParaRPr lang="en-US" dirty="0"/>
          </a:p>
        </p:txBody>
      </p:sp>
      <p:graphicFrame>
        <p:nvGraphicFramePr>
          <p:cNvPr id="10" name="Diagram 9">
            <a:extLst>
              <a:ext uri="{FF2B5EF4-FFF2-40B4-BE49-F238E27FC236}">
                <a16:creationId xmlns:a16="http://schemas.microsoft.com/office/drawing/2014/main" id="{48D38812-503E-4649-BF60-37F3AE95533B}"/>
              </a:ext>
            </a:extLst>
          </p:cNvPr>
          <p:cNvGraphicFramePr/>
          <p:nvPr>
            <p:extLst>
              <p:ext uri="{D42A27DB-BD31-4B8C-83A1-F6EECF244321}">
                <p14:modId xmlns:p14="http://schemas.microsoft.com/office/powerpoint/2010/main" val="2668092932"/>
              </p:ext>
            </p:extLst>
          </p:nvPr>
        </p:nvGraphicFramePr>
        <p:xfrm>
          <a:off x="1876287" y="137245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1 Imagen" descr="LOGO CA - 88, 2014.PNG">
            <a:extLst>
              <a:ext uri="{FF2B5EF4-FFF2-40B4-BE49-F238E27FC236}">
                <a16:creationId xmlns:a16="http://schemas.microsoft.com/office/drawing/2014/main" id="{2D79BA74-2E44-4D77-9060-28B38004FAEB}"/>
              </a:ext>
            </a:extLst>
          </p:cNvPr>
          <p:cNvPicPr>
            <a:picLocks noChangeAspect="1"/>
          </p:cNvPicPr>
          <p:nvPr/>
        </p:nvPicPr>
        <p:blipFill>
          <a:blip r:embed="rId7" cstate="print"/>
          <a:srcRect l="5430" t="26943" r="3955" b="7254"/>
          <a:stretch>
            <a:fillRect/>
          </a:stretch>
        </p:blipFill>
        <p:spPr>
          <a:xfrm>
            <a:off x="1950474" y="215481"/>
            <a:ext cx="1201950" cy="380664"/>
          </a:xfrm>
          <a:prstGeom prst="rect">
            <a:avLst/>
          </a:prstGeom>
        </p:spPr>
      </p:pic>
      <p:pic>
        <p:nvPicPr>
          <p:cNvPr id="7" name="Picture 6">
            <a:extLst>
              <a:ext uri="{FF2B5EF4-FFF2-40B4-BE49-F238E27FC236}">
                <a16:creationId xmlns:a16="http://schemas.microsoft.com/office/drawing/2014/main" id="{714EF4F6-1C44-4FB7-B83C-2362846A633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299" y="53943"/>
            <a:ext cx="666297" cy="707032"/>
          </a:xfrm>
          <a:prstGeom prst="rect">
            <a:avLst/>
          </a:prstGeom>
        </p:spPr>
      </p:pic>
      <p:pic>
        <p:nvPicPr>
          <p:cNvPr id="9" name="Picture 8">
            <a:extLst>
              <a:ext uri="{FF2B5EF4-FFF2-40B4-BE49-F238E27FC236}">
                <a16:creationId xmlns:a16="http://schemas.microsoft.com/office/drawing/2014/main" id="{0FB7C503-8037-4ED0-AF5B-2E07F9244872}"/>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2733" t="10582" r="2805" b="8924"/>
          <a:stretch/>
        </p:blipFill>
        <p:spPr>
          <a:xfrm>
            <a:off x="917239" y="53516"/>
            <a:ext cx="833591" cy="710325"/>
          </a:xfrm>
          <a:prstGeom prst="rect">
            <a:avLst/>
          </a:prstGeom>
        </p:spPr>
      </p:pic>
      <p:pic>
        <p:nvPicPr>
          <p:cNvPr id="11" name="Picture 10">
            <a:extLst>
              <a:ext uri="{FF2B5EF4-FFF2-40B4-BE49-F238E27FC236}">
                <a16:creationId xmlns:a16="http://schemas.microsoft.com/office/drawing/2014/main" id="{C0BEFAA3-32D3-4E4E-91D1-AE957D637F9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52067" y="57131"/>
            <a:ext cx="823209" cy="703844"/>
          </a:xfrm>
          <a:prstGeom prst="rect">
            <a:avLst/>
          </a:prstGeom>
        </p:spPr>
      </p:pic>
      <p:sp>
        <p:nvSpPr>
          <p:cNvPr id="12" name="Rectangle 11">
            <a:extLst>
              <a:ext uri="{FF2B5EF4-FFF2-40B4-BE49-F238E27FC236}">
                <a16:creationId xmlns:a16="http://schemas.microsoft.com/office/drawing/2014/main" id="{0E983098-EFCB-4E56-A797-5C3FE3E384DC}"/>
              </a:ext>
            </a:extLst>
          </p:cNvPr>
          <p:cNvSpPr/>
          <p:nvPr/>
        </p:nvSpPr>
        <p:spPr>
          <a:xfrm>
            <a:off x="4374920" y="267313"/>
            <a:ext cx="7711924" cy="276999"/>
          </a:xfrm>
          <a:prstGeom prst="rect">
            <a:avLst/>
          </a:prstGeom>
        </p:spPr>
        <p:txBody>
          <a:bodyPr wrap="square">
            <a:spAutoFit/>
          </a:bodyPr>
          <a:lstStyle/>
          <a:p>
            <a:pPr>
              <a:spcBef>
                <a:spcPct val="0"/>
              </a:spcBef>
            </a:pPr>
            <a:r>
              <a:rPr lang="fr-FR" sz="1200" b="1" dirty="0">
                <a:latin typeface="+mj-lt"/>
              </a:rPr>
              <a:t>González-López y Machin-Mastromatteo</a:t>
            </a:r>
            <a:r>
              <a:rPr lang="fr-FR" sz="1200" dirty="0">
                <a:latin typeface="+mj-lt"/>
              </a:rPr>
              <a:t>. </a:t>
            </a:r>
            <a:r>
              <a:rPr lang="es-MX" sz="1200" b="1" dirty="0">
                <a:latin typeface="Cambria" panose="02040503050406030204" pitchFamily="18" charset="0"/>
              </a:rPr>
              <a:t>Evaluación y desarrollo de habilidades para la alfabetización</a:t>
            </a:r>
            <a:endParaRPr lang="fr-FR" sz="1200" dirty="0">
              <a:latin typeface="+mj-lt"/>
            </a:endParaRPr>
          </a:p>
        </p:txBody>
      </p:sp>
    </p:spTree>
    <p:extLst>
      <p:ext uri="{BB962C8B-B14F-4D97-AF65-F5344CB8AC3E}">
        <p14:creationId xmlns:p14="http://schemas.microsoft.com/office/powerpoint/2010/main" val="25314801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8EE59-5DC3-40F2-A38E-25C31A3CE06A}"/>
              </a:ext>
            </a:extLst>
          </p:cNvPr>
          <p:cNvSpPr>
            <a:spLocks noGrp="1"/>
          </p:cNvSpPr>
          <p:nvPr>
            <p:ph type="title"/>
          </p:nvPr>
        </p:nvSpPr>
        <p:spPr>
          <a:xfrm>
            <a:off x="-346906" y="719360"/>
            <a:ext cx="6215963" cy="1325563"/>
          </a:xfrm>
          <a:noFill/>
          <a:ln>
            <a:noFill/>
          </a:ln>
        </p:spPr>
        <p:txBody>
          <a:bodyPr>
            <a:normAutofit/>
          </a:bodyPr>
          <a:lstStyle/>
          <a:p>
            <a:pPr algn="ctr"/>
            <a:r>
              <a:rPr lang="es-MX" sz="3200" b="1" dirty="0">
                <a:latin typeface="Arial" panose="020B0604020202020204" pitchFamily="34" charset="0"/>
                <a:cs typeface="Arial" panose="020B0604020202020204" pitchFamily="34" charset="0"/>
              </a:rPr>
              <a:t>Investigación Acción (IA)</a:t>
            </a:r>
          </a:p>
        </p:txBody>
      </p:sp>
      <p:sp>
        <p:nvSpPr>
          <p:cNvPr id="4" name="Date Placeholder 3">
            <a:extLst>
              <a:ext uri="{FF2B5EF4-FFF2-40B4-BE49-F238E27FC236}">
                <a16:creationId xmlns:a16="http://schemas.microsoft.com/office/drawing/2014/main" id="{7EF25FA6-C8D6-474E-917E-3AF8AF7A6B39}"/>
              </a:ext>
            </a:extLst>
          </p:cNvPr>
          <p:cNvSpPr>
            <a:spLocks noGrp="1"/>
          </p:cNvSpPr>
          <p:nvPr>
            <p:ph type="dt" sz="half" idx="10"/>
          </p:nvPr>
        </p:nvSpPr>
        <p:spPr/>
        <p:txBody>
          <a:bodyPr/>
          <a:lstStyle/>
          <a:p>
            <a:fld id="{F69446AE-E8B6-42AA-AE3F-1AC07E469F92}" type="datetime1">
              <a:rPr lang="en-US" smtClean="0"/>
              <a:t>6/11/2018</a:t>
            </a:fld>
            <a:endParaRPr lang="en-US" dirty="0"/>
          </a:p>
        </p:txBody>
      </p:sp>
      <p:graphicFrame>
        <p:nvGraphicFramePr>
          <p:cNvPr id="6" name="Diagram 5">
            <a:extLst>
              <a:ext uri="{FF2B5EF4-FFF2-40B4-BE49-F238E27FC236}">
                <a16:creationId xmlns:a16="http://schemas.microsoft.com/office/drawing/2014/main" id="{CA942EF7-FCD1-4FED-985A-DE9BF9551FB6}"/>
              </a:ext>
            </a:extLst>
          </p:cNvPr>
          <p:cNvGraphicFramePr/>
          <p:nvPr>
            <p:extLst>
              <p:ext uri="{D42A27DB-BD31-4B8C-83A1-F6EECF244321}">
                <p14:modId xmlns:p14="http://schemas.microsoft.com/office/powerpoint/2010/main" val="1638994377"/>
              </p:ext>
            </p:extLst>
          </p:nvPr>
        </p:nvGraphicFramePr>
        <p:xfrm>
          <a:off x="1327426" y="1558165"/>
          <a:ext cx="9537148"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 8">
            <a:extLst>
              <a:ext uri="{FF2B5EF4-FFF2-40B4-BE49-F238E27FC236}">
                <a16:creationId xmlns:a16="http://schemas.microsoft.com/office/drawing/2014/main" id="{6D79DEA3-FF26-4473-A82C-00FD3DBBB062}"/>
              </a:ext>
            </a:extLst>
          </p:cNvPr>
          <p:cNvGraphicFramePr/>
          <p:nvPr>
            <p:extLst>
              <p:ext uri="{D42A27DB-BD31-4B8C-83A1-F6EECF244321}">
                <p14:modId xmlns:p14="http://schemas.microsoft.com/office/powerpoint/2010/main" val="644600267"/>
              </p:ext>
            </p:extLst>
          </p:nvPr>
        </p:nvGraphicFramePr>
        <p:xfrm>
          <a:off x="3127513" y="3843176"/>
          <a:ext cx="5483089" cy="31336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Rectangle 9">
            <a:extLst>
              <a:ext uri="{FF2B5EF4-FFF2-40B4-BE49-F238E27FC236}">
                <a16:creationId xmlns:a16="http://schemas.microsoft.com/office/drawing/2014/main" id="{899A3E24-B893-49A8-9A26-9752813614EF}"/>
              </a:ext>
            </a:extLst>
          </p:cNvPr>
          <p:cNvSpPr/>
          <p:nvPr/>
        </p:nvSpPr>
        <p:spPr>
          <a:xfrm>
            <a:off x="4638592" y="5037190"/>
            <a:ext cx="2460930" cy="261610"/>
          </a:xfrm>
          <a:prstGeom prst="rect">
            <a:avLst/>
          </a:prstGeom>
        </p:spPr>
        <p:txBody>
          <a:bodyPr wrap="none">
            <a:spAutoFit/>
          </a:bodyPr>
          <a:lstStyle/>
          <a:p>
            <a:r>
              <a:rPr lang="es-MX" sz="1100" dirty="0" err="1">
                <a:latin typeface="Times New Roman" panose="02020603050405020304" pitchFamily="18" charset="0"/>
                <a:ea typeface="Times New Roman" panose="02020603050405020304" pitchFamily="18" charset="0"/>
              </a:rPr>
              <a:t>Machin-Mastromatteo</a:t>
            </a:r>
            <a:r>
              <a:rPr lang="es-MX" sz="1100" dirty="0">
                <a:latin typeface="Times New Roman" panose="02020603050405020304" pitchFamily="18" charset="0"/>
                <a:ea typeface="Times New Roman" panose="02020603050405020304" pitchFamily="18" charset="0"/>
              </a:rPr>
              <a:t> y Tarango (2018)</a:t>
            </a:r>
            <a:endParaRPr lang="es-MX" sz="1100" dirty="0"/>
          </a:p>
        </p:txBody>
      </p:sp>
      <p:sp>
        <p:nvSpPr>
          <p:cNvPr id="3" name="TextBox 2">
            <a:extLst>
              <a:ext uri="{FF2B5EF4-FFF2-40B4-BE49-F238E27FC236}">
                <a16:creationId xmlns:a16="http://schemas.microsoft.com/office/drawing/2014/main" id="{A3739183-CF95-47A3-BB72-BF615E084D0D}"/>
              </a:ext>
            </a:extLst>
          </p:cNvPr>
          <p:cNvSpPr txBox="1"/>
          <p:nvPr/>
        </p:nvSpPr>
        <p:spPr>
          <a:xfrm>
            <a:off x="5499651" y="4524127"/>
            <a:ext cx="490331" cy="369332"/>
          </a:xfrm>
          <a:prstGeom prst="rect">
            <a:avLst/>
          </a:prstGeom>
          <a:noFill/>
        </p:spPr>
        <p:txBody>
          <a:bodyPr wrap="square" rtlCol="0">
            <a:spAutoFit/>
          </a:bodyPr>
          <a:lstStyle/>
          <a:p>
            <a:r>
              <a:rPr lang="es-MX" dirty="0"/>
              <a:t>IA</a:t>
            </a:r>
          </a:p>
        </p:txBody>
      </p:sp>
      <p:pic>
        <p:nvPicPr>
          <p:cNvPr id="11" name="1 Imagen" descr="LOGO CA - 88, 2014.PNG">
            <a:extLst>
              <a:ext uri="{FF2B5EF4-FFF2-40B4-BE49-F238E27FC236}">
                <a16:creationId xmlns:a16="http://schemas.microsoft.com/office/drawing/2014/main" id="{3F0B438E-A708-47C6-930C-5E4E4070EB8D}"/>
              </a:ext>
            </a:extLst>
          </p:cNvPr>
          <p:cNvPicPr>
            <a:picLocks noChangeAspect="1"/>
          </p:cNvPicPr>
          <p:nvPr/>
        </p:nvPicPr>
        <p:blipFill>
          <a:blip r:embed="rId12" cstate="print"/>
          <a:srcRect l="5430" t="26943" r="3955" b="7254"/>
          <a:stretch>
            <a:fillRect/>
          </a:stretch>
        </p:blipFill>
        <p:spPr>
          <a:xfrm>
            <a:off x="1950474" y="215481"/>
            <a:ext cx="1201950" cy="380664"/>
          </a:xfrm>
          <a:prstGeom prst="rect">
            <a:avLst/>
          </a:prstGeom>
        </p:spPr>
      </p:pic>
      <p:pic>
        <p:nvPicPr>
          <p:cNvPr id="12" name="Picture 11">
            <a:extLst>
              <a:ext uri="{FF2B5EF4-FFF2-40B4-BE49-F238E27FC236}">
                <a16:creationId xmlns:a16="http://schemas.microsoft.com/office/drawing/2014/main" id="{7E9D3E1C-80D2-4822-95FE-A5C67409DD66}"/>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1299" y="53943"/>
            <a:ext cx="666297" cy="707032"/>
          </a:xfrm>
          <a:prstGeom prst="rect">
            <a:avLst/>
          </a:prstGeom>
        </p:spPr>
      </p:pic>
      <p:pic>
        <p:nvPicPr>
          <p:cNvPr id="13" name="Picture 12">
            <a:extLst>
              <a:ext uri="{FF2B5EF4-FFF2-40B4-BE49-F238E27FC236}">
                <a16:creationId xmlns:a16="http://schemas.microsoft.com/office/drawing/2014/main" id="{64607777-F279-400A-8FAA-1932A57AF95D}"/>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l="2733" t="10582" r="2805" b="8924"/>
          <a:stretch/>
        </p:blipFill>
        <p:spPr>
          <a:xfrm>
            <a:off x="917239" y="53516"/>
            <a:ext cx="833591" cy="710325"/>
          </a:xfrm>
          <a:prstGeom prst="rect">
            <a:avLst/>
          </a:prstGeom>
        </p:spPr>
      </p:pic>
      <p:pic>
        <p:nvPicPr>
          <p:cNvPr id="14" name="Picture 13">
            <a:extLst>
              <a:ext uri="{FF2B5EF4-FFF2-40B4-BE49-F238E27FC236}">
                <a16:creationId xmlns:a16="http://schemas.microsoft.com/office/drawing/2014/main" id="{ADB65160-1F29-4C8E-89A6-8B49C529F9D9}"/>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352067" y="57131"/>
            <a:ext cx="823209" cy="703844"/>
          </a:xfrm>
          <a:prstGeom prst="rect">
            <a:avLst/>
          </a:prstGeom>
        </p:spPr>
      </p:pic>
      <p:sp>
        <p:nvSpPr>
          <p:cNvPr id="15" name="Rectangle 14">
            <a:extLst>
              <a:ext uri="{FF2B5EF4-FFF2-40B4-BE49-F238E27FC236}">
                <a16:creationId xmlns:a16="http://schemas.microsoft.com/office/drawing/2014/main" id="{1C3A21FD-57D2-49FE-9858-F9DE9475E0F7}"/>
              </a:ext>
            </a:extLst>
          </p:cNvPr>
          <p:cNvSpPr/>
          <p:nvPr/>
        </p:nvSpPr>
        <p:spPr>
          <a:xfrm>
            <a:off x="4374920" y="267313"/>
            <a:ext cx="7711924" cy="276999"/>
          </a:xfrm>
          <a:prstGeom prst="rect">
            <a:avLst/>
          </a:prstGeom>
        </p:spPr>
        <p:txBody>
          <a:bodyPr wrap="square">
            <a:spAutoFit/>
          </a:bodyPr>
          <a:lstStyle/>
          <a:p>
            <a:pPr>
              <a:spcBef>
                <a:spcPct val="0"/>
              </a:spcBef>
            </a:pPr>
            <a:r>
              <a:rPr lang="fr-FR" sz="1200" b="1" dirty="0">
                <a:latin typeface="+mj-lt"/>
              </a:rPr>
              <a:t>González-López y Machin-Mastromatteo</a:t>
            </a:r>
            <a:r>
              <a:rPr lang="fr-FR" sz="1200" dirty="0">
                <a:latin typeface="+mj-lt"/>
              </a:rPr>
              <a:t>. </a:t>
            </a:r>
            <a:r>
              <a:rPr lang="es-MX" sz="1200" b="1" dirty="0">
                <a:latin typeface="Cambria" panose="02040503050406030204" pitchFamily="18" charset="0"/>
              </a:rPr>
              <a:t>Evaluación y desarrollo de habilidades para la alfabetización</a:t>
            </a:r>
            <a:endParaRPr lang="fr-FR" sz="1200" dirty="0">
              <a:latin typeface="+mj-lt"/>
            </a:endParaRPr>
          </a:p>
        </p:txBody>
      </p:sp>
    </p:spTree>
    <p:extLst>
      <p:ext uri="{BB962C8B-B14F-4D97-AF65-F5344CB8AC3E}">
        <p14:creationId xmlns:p14="http://schemas.microsoft.com/office/powerpoint/2010/main" val="2207690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E9F72B18-2675-4488-A13B-83A902324780}"/>
              </a:ext>
            </a:extLst>
          </p:cNvPr>
          <p:cNvSpPr>
            <a:spLocks noGrp="1"/>
          </p:cNvSpPr>
          <p:nvPr>
            <p:ph type="dt" sz="half" idx="10"/>
          </p:nvPr>
        </p:nvSpPr>
        <p:spPr/>
        <p:txBody>
          <a:bodyPr/>
          <a:lstStyle/>
          <a:p>
            <a:fld id="{82555307-8420-4EEB-B35E-526E0EFDD99E}" type="datetime1">
              <a:rPr lang="en-US" smtClean="0"/>
              <a:t>6/11/2018</a:t>
            </a:fld>
            <a:endParaRPr lang="en-US" dirty="0"/>
          </a:p>
        </p:txBody>
      </p:sp>
      <p:pic>
        <p:nvPicPr>
          <p:cNvPr id="8" name="Picture 7" descr="C:\Users\Juan\AppData\Local\Microsoft\Windows\INetCache\Content.Word\Logo.png">
            <a:extLst>
              <a:ext uri="{FF2B5EF4-FFF2-40B4-BE49-F238E27FC236}">
                <a16:creationId xmlns:a16="http://schemas.microsoft.com/office/drawing/2014/main" id="{18DEA8C7-84F7-4F55-BAF0-0A199237C1D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7470" y="346109"/>
            <a:ext cx="1035050" cy="1098550"/>
          </a:xfrm>
          <a:prstGeom prst="rect">
            <a:avLst/>
          </a:prstGeom>
          <a:noFill/>
          <a:ln>
            <a:noFill/>
          </a:ln>
        </p:spPr>
      </p:pic>
      <p:sp>
        <p:nvSpPr>
          <p:cNvPr id="12" name="Block Arc 11">
            <a:extLst>
              <a:ext uri="{FF2B5EF4-FFF2-40B4-BE49-F238E27FC236}">
                <a16:creationId xmlns:a16="http://schemas.microsoft.com/office/drawing/2014/main" id="{767F4393-99B8-4C91-BFA4-3D1EC2F87906}"/>
              </a:ext>
            </a:extLst>
          </p:cNvPr>
          <p:cNvSpPr/>
          <p:nvPr/>
        </p:nvSpPr>
        <p:spPr>
          <a:xfrm rot="8599779">
            <a:off x="1631936" y="1517600"/>
            <a:ext cx="5198064" cy="5418667"/>
          </a:xfrm>
          <a:prstGeom prst="blockArc">
            <a:avLst>
              <a:gd name="adj1" fmla="val 17527788"/>
              <a:gd name="adj2" fmla="val 4119114"/>
              <a:gd name="adj3" fmla="val 5750"/>
            </a:avLst>
          </a:prstGeom>
          <a:solidFill>
            <a:srgbClr val="FF006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Oval 14">
            <a:extLst>
              <a:ext uri="{FF2B5EF4-FFF2-40B4-BE49-F238E27FC236}">
                <a16:creationId xmlns:a16="http://schemas.microsoft.com/office/drawing/2014/main" id="{51CF5B6D-5A8C-4A26-9CC9-151D63857BF3}"/>
              </a:ext>
            </a:extLst>
          </p:cNvPr>
          <p:cNvSpPr/>
          <p:nvPr/>
        </p:nvSpPr>
        <p:spPr>
          <a:xfrm>
            <a:off x="2421708" y="413177"/>
            <a:ext cx="2433202" cy="2324885"/>
          </a:xfrm>
          <a:prstGeom prst="ellipse">
            <a:avLst/>
          </a:prstGeom>
          <a:solidFill>
            <a:schemeClr val="bg1">
              <a:lumMod val="50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r>
              <a:rPr lang="es-MX" sz="2000" dirty="0"/>
              <a:t>Diagnóstico</a:t>
            </a:r>
          </a:p>
          <a:p>
            <a:r>
              <a:rPr lang="es-MX" sz="2000" dirty="0"/>
              <a:t>Diseño de un instrumento para evaluar HPHI</a:t>
            </a:r>
          </a:p>
        </p:txBody>
      </p:sp>
      <p:sp>
        <p:nvSpPr>
          <p:cNvPr id="18" name="Block Arc 17">
            <a:extLst>
              <a:ext uri="{FF2B5EF4-FFF2-40B4-BE49-F238E27FC236}">
                <a16:creationId xmlns:a16="http://schemas.microsoft.com/office/drawing/2014/main" id="{066DADAB-C5DB-472F-AF7F-10BA5A0CBE8E}"/>
              </a:ext>
            </a:extLst>
          </p:cNvPr>
          <p:cNvSpPr/>
          <p:nvPr/>
        </p:nvSpPr>
        <p:spPr>
          <a:xfrm rot="10298582">
            <a:off x="243719" y="997041"/>
            <a:ext cx="5198064" cy="5418667"/>
          </a:xfrm>
          <a:prstGeom prst="blockArc">
            <a:avLst>
              <a:gd name="adj1" fmla="val 17527788"/>
              <a:gd name="adj2" fmla="val 4119114"/>
              <a:gd name="adj3" fmla="val 5750"/>
            </a:avLst>
          </a:prstGeom>
          <a:solidFill>
            <a:srgbClr val="92D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pic>
        <p:nvPicPr>
          <p:cNvPr id="3" name="Picture 2">
            <a:extLst>
              <a:ext uri="{FF2B5EF4-FFF2-40B4-BE49-F238E27FC236}">
                <a16:creationId xmlns:a16="http://schemas.microsoft.com/office/drawing/2014/main" id="{05F9D952-A3DE-41A8-ACC7-4DABB4F95448}"/>
              </a:ext>
            </a:extLst>
          </p:cNvPr>
          <p:cNvPicPr>
            <a:picLocks noChangeAspect="1"/>
          </p:cNvPicPr>
          <p:nvPr/>
        </p:nvPicPr>
        <p:blipFill>
          <a:blip r:embed="rId3"/>
          <a:stretch>
            <a:fillRect/>
          </a:stretch>
        </p:blipFill>
        <p:spPr>
          <a:xfrm>
            <a:off x="6067455" y="159026"/>
            <a:ext cx="6076950" cy="6798365"/>
          </a:xfrm>
          <a:prstGeom prst="rect">
            <a:avLst/>
          </a:prstGeom>
        </p:spPr>
      </p:pic>
      <p:sp>
        <p:nvSpPr>
          <p:cNvPr id="2" name="Arrow: Right 1">
            <a:extLst>
              <a:ext uri="{FF2B5EF4-FFF2-40B4-BE49-F238E27FC236}">
                <a16:creationId xmlns:a16="http://schemas.microsoft.com/office/drawing/2014/main" id="{33684726-CEBF-47B6-AB10-7E8A70DE8944}"/>
              </a:ext>
            </a:extLst>
          </p:cNvPr>
          <p:cNvSpPr/>
          <p:nvPr/>
        </p:nvSpPr>
        <p:spPr>
          <a:xfrm>
            <a:off x="5009322" y="1444659"/>
            <a:ext cx="798639" cy="2516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9156471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E9F72B18-2675-4488-A13B-83A902324780}"/>
              </a:ext>
            </a:extLst>
          </p:cNvPr>
          <p:cNvSpPr>
            <a:spLocks noGrp="1"/>
          </p:cNvSpPr>
          <p:nvPr>
            <p:ph type="dt" sz="half" idx="10"/>
          </p:nvPr>
        </p:nvSpPr>
        <p:spPr/>
        <p:txBody>
          <a:bodyPr/>
          <a:lstStyle/>
          <a:p>
            <a:fld id="{82555307-8420-4EEB-B35E-526E0EFDD99E}" type="datetime1">
              <a:rPr lang="en-US" smtClean="0"/>
              <a:t>6/11/2018</a:t>
            </a:fld>
            <a:endParaRPr lang="en-US" dirty="0"/>
          </a:p>
        </p:txBody>
      </p:sp>
      <p:sp>
        <p:nvSpPr>
          <p:cNvPr id="11" name="Oval 10">
            <a:extLst>
              <a:ext uri="{FF2B5EF4-FFF2-40B4-BE49-F238E27FC236}">
                <a16:creationId xmlns:a16="http://schemas.microsoft.com/office/drawing/2014/main" id="{FCB5294F-31BD-4627-BE99-20C6C7F4E91D}"/>
              </a:ext>
            </a:extLst>
          </p:cNvPr>
          <p:cNvSpPr/>
          <p:nvPr/>
        </p:nvSpPr>
        <p:spPr>
          <a:xfrm>
            <a:off x="401507" y="1355285"/>
            <a:ext cx="4079783" cy="1515506"/>
          </a:xfrm>
          <a:prstGeom prst="ellipse">
            <a:avLst/>
          </a:prstGeom>
          <a:solidFill>
            <a:schemeClr val="accent1">
              <a:lumMod val="75000"/>
            </a:schemeClr>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r>
              <a:rPr lang="es-MX" sz="1400" dirty="0">
                <a:solidFill>
                  <a:schemeClr val="bg1"/>
                </a:solidFill>
              </a:rPr>
              <a:t>Planeación de estrategias didácticas</a:t>
            </a:r>
          </a:p>
          <a:p>
            <a:r>
              <a:rPr lang="es-MX" sz="1400" dirty="0">
                <a:solidFill>
                  <a:schemeClr val="bg1"/>
                </a:solidFill>
              </a:rPr>
              <a:t>Para el desarrollo de Habilidades de pensamiento y habilidades informativas(HPHI) </a:t>
            </a:r>
          </a:p>
        </p:txBody>
      </p:sp>
      <p:graphicFrame>
        <p:nvGraphicFramePr>
          <p:cNvPr id="2" name="Diagram 1">
            <a:extLst>
              <a:ext uri="{FF2B5EF4-FFF2-40B4-BE49-F238E27FC236}">
                <a16:creationId xmlns:a16="http://schemas.microsoft.com/office/drawing/2014/main" id="{8AF0E9FB-D39C-4469-8A01-3132B5B57A9A}"/>
              </a:ext>
            </a:extLst>
          </p:cNvPr>
          <p:cNvGraphicFramePr/>
          <p:nvPr>
            <p:extLst>
              <p:ext uri="{D42A27DB-BD31-4B8C-83A1-F6EECF244321}">
                <p14:modId xmlns:p14="http://schemas.microsoft.com/office/powerpoint/2010/main" val="688447931"/>
              </p:ext>
            </p:extLst>
          </p:nvPr>
        </p:nvGraphicFramePr>
        <p:xfrm>
          <a:off x="2547609" y="139024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C6AA7666-F483-46A2-9514-BDBA48B384B9}"/>
              </a:ext>
            </a:extLst>
          </p:cNvPr>
          <p:cNvSpPr txBox="1"/>
          <p:nvPr/>
        </p:nvSpPr>
        <p:spPr>
          <a:xfrm>
            <a:off x="9641818" y="4324519"/>
            <a:ext cx="2073581" cy="2769989"/>
          </a:xfrm>
          <a:prstGeom prst="rect">
            <a:avLst/>
          </a:prstGeom>
          <a:noFill/>
          <a:effectLst>
            <a:innerShdw blurRad="63500" dist="50800" dir="10800000">
              <a:prstClr val="black">
                <a:alpha val="50000"/>
              </a:prstClr>
            </a:innerShdw>
          </a:effectLst>
        </p:spPr>
        <p:txBody>
          <a:bodyPr wrap="none" rtlCol="0">
            <a:spAutoFit/>
          </a:bodyPr>
          <a:lstStyle/>
          <a:p>
            <a:r>
              <a:rPr lang="es-MX" sz="1200" b="1" dirty="0">
                <a:effectLst>
                  <a:outerShdw blurRad="38100" dist="38100" dir="2700000" algn="tl">
                    <a:srgbClr val="000000">
                      <a:alpha val="43137"/>
                    </a:srgbClr>
                  </a:outerShdw>
                </a:effectLst>
              </a:rPr>
              <a:t>Los elementos de cada</a:t>
            </a:r>
          </a:p>
          <a:p>
            <a:r>
              <a:rPr lang="es-MX" sz="1200" b="1" dirty="0">
                <a:effectLst>
                  <a:outerShdw blurRad="38100" dist="38100" dir="2700000" algn="tl">
                    <a:srgbClr val="000000">
                      <a:alpha val="43137"/>
                    </a:srgbClr>
                  </a:outerShdw>
                </a:effectLst>
              </a:rPr>
              <a:t>Situación didáctica:</a:t>
            </a:r>
          </a:p>
          <a:p>
            <a:pPr marL="285750" indent="-285750">
              <a:buFont typeface="Arial" panose="020B0604020202020204" pitchFamily="34" charset="0"/>
              <a:buChar char="•"/>
            </a:pPr>
            <a:r>
              <a:rPr lang="es-MX" sz="1200" dirty="0"/>
              <a:t>Tipo de estrategia</a:t>
            </a:r>
          </a:p>
          <a:p>
            <a:pPr marL="285750" indent="-285750">
              <a:buFont typeface="Arial" panose="020B0604020202020204" pitchFamily="34" charset="0"/>
              <a:buChar char="•"/>
            </a:pPr>
            <a:r>
              <a:rPr lang="es-MX" sz="1200" dirty="0"/>
              <a:t>Implicaciones educativas</a:t>
            </a:r>
          </a:p>
          <a:p>
            <a:pPr marL="285750" indent="-285750">
              <a:buFont typeface="Arial" panose="020B0604020202020204" pitchFamily="34" charset="0"/>
              <a:buChar char="•"/>
            </a:pPr>
            <a:r>
              <a:rPr lang="es-MX" sz="1200" dirty="0"/>
              <a:t>Propósito</a:t>
            </a:r>
          </a:p>
          <a:p>
            <a:pPr marL="285750" indent="-285750">
              <a:buFont typeface="Arial" panose="020B0604020202020204" pitchFamily="34" charset="0"/>
              <a:buChar char="•"/>
            </a:pPr>
            <a:r>
              <a:rPr lang="es-MX" sz="1200" dirty="0"/>
              <a:t>Duración</a:t>
            </a:r>
          </a:p>
          <a:p>
            <a:pPr marL="285750" indent="-285750">
              <a:buFont typeface="Arial" panose="020B0604020202020204" pitchFamily="34" charset="0"/>
              <a:buChar char="•"/>
            </a:pPr>
            <a:r>
              <a:rPr lang="es-MX" sz="1200" dirty="0"/>
              <a:t>Materia</a:t>
            </a:r>
          </a:p>
          <a:p>
            <a:pPr marL="285750" indent="-285750">
              <a:buFont typeface="Arial" panose="020B0604020202020204" pitchFamily="34" charset="0"/>
              <a:buChar char="•"/>
            </a:pPr>
            <a:r>
              <a:rPr lang="es-MX" sz="1200" dirty="0"/>
              <a:t>Modalidad</a:t>
            </a:r>
          </a:p>
          <a:p>
            <a:pPr marL="285750" indent="-285750">
              <a:buFont typeface="Arial" panose="020B0604020202020204" pitchFamily="34" charset="0"/>
              <a:buChar char="•"/>
            </a:pPr>
            <a:r>
              <a:rPr lang="es-MX" sz="1200" dirty="0"/>
              <a:t>Recursos didácticos</a:t>
            </a:r>
          </a:p>
          <a:p>
            <a:pPr marL="285750" indent="-285750">
              <a:buFont typeface="Arial" panose="020B0604020202020204" pitchFamily="34" charset="0"/>
              <a:buChar char="•"/>
            </a:pPr>
            <a:r>
              <a:rPr lang="es-MX" sz="1200" dirty="0"/>
              <a:t>Inicio de actividad</a:t>
            </a:r>
          </a:p>
          <a:p>
            <a:pPr marL="285750" indent="-285750">
              <a:buFont typeface="Arial" panose="020B0604020202020204" pitchFamily="34" charset="0"/>
              <a:buChar char="•"/>
            </a:pPr>
            <a:r>
              <a:rPr lang="es-MX" sz="1200" dirty="0"/>
              <a:t>Desarrollo</a:t>
            </a:r>
          </a:p>
          <a:p>
            <a:pPr marL="285750" indent="-285750">
              <a:buFont typeface="Arial" panose="020B0604020202020204" pitchFamily="34" charset="0"/>
              <a:buChar char="•"/>
            </a:pPr>
            <a:r>
              <a:rPr lang="es-MX" sz="1200" dirty="0"/>
              <a:t>Cierre de actividad</a:t>
            </a:r>
          </a:p>
          <a:p>
            <a:pPr marL="285750" indent="-285750">
              <a:buFont typeface="Arial" panose="020B0604020202020204" pitchFamily="34" charset="0"/>
              <a:buChar char="•"/>
            </a:pPr>
            <a:r>
              <a:rPr lang="es-MX" sz="1200" dirty="0"/>
              <a:t>Evaluación de la actividad</a:t>
            </a:r>
          </a:p>
          <a:p>
            <a:endParaRPr lang="es-MX" dirty="0"/>
          </a:p>
        </p:txBody>
      </p:sp>
      <p:pic>
        <p:nvPicPr>
          <p:cNvPr id="9" name="1 Imagen" descr="LOGO CA - 88, 2014.PNG">
            <a:extLst>
              <a:ext uri="{FF2B5EF4-FFF2-40B4-BE49-F238E27FC236}">
                <a16:creationId xmlns:a16="http://schemas.microsoft.com/office/drawing/2014/main" id="{6D93C5A5-9B89-4642-96C9-38C3CAFA731F}"/>
              </a:ext>
            </a:extLst>
          </p:cNvPr>
          <p:cNvPicPr>
            <a:picLocks noChangeAspect="1"/>
          </p:cNvPicPr>
          <p:nvPr/>
        </p:nvPicPr>
        <p:blipFill>
          <a:blip r:embed="rId7" cstate="print"/>
          <a:srcRect l="5430" t="26943" r="3955" b="7254"/>
          <a:stretch>
            <a:fillRect/>
          </a:stretch>
        </p:blipFill>
        <p:spPr>
          <a:xfrm>
            <a:off x="1950474" y="215481"/>
            <a:ext cx="1201950" cy="380664"/>
          </a:xfrm>
          <a:prstGeom prst="rect">
            <a:avLst/>
          </a:prstGeom>
        </p:spPr>
      </p:pic>
      <p:pic>
        <p:nvPicPr>
          <p:cNvPr id="10" name="Picture 9">
            <a:extLst>
              <a:ext uri="{FF2B5EF4-FFF2-40B4-BE49-F238E27FC236}">
                <a16:creationId xmlns:a16="http://schemas.microsoft.com/office/drawing/2014/main" id="{B8C2EAE7-F7B6-4CD5-88C3-80FF729D136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299" y="53943"/>
            <a:ext cx="666297" cy="707032"/>
          </a:xfrm>
          <a:prstGeom prst="rect">
            <a:avLst/>
          </a:prstGeom>
        </p:spPr>
      </p:pic>
      <p:pic>
        <p:nvPicPr>
          <p:cNvPr id="13" name="Picture 12">
            <a:extLst>
              <a:ext uri="{FF2B5EF4-FFF2-40B4-BE49-F238E27FC236}">
                <a16:creationId xmlns:a16="http://schemas.microsoft.com/office/drawing/2014/main" id="{FA513F2D-24E5-4D7C-8D77-FF5932908B18}"/>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2733" t="10582" r="2805" b="8924"/>
          <a:stretch/>
        </p:blipFill>
        <p:spPr>
          <a:xfrm>
            <a:off x="917239" y="53516"/>
            <a:ext cx="833591" cy="710325"/>
          </a:xfrm>
          <a:prstGeom prst="rect">
            <a:avLst/>
          </a:prstGeom>
        </p:spPr>
      </p:pic>
      <p:pic>
        <p:nvPicPr>
          <p:cNvPr id="14" name="Picture 13">
            <a:extLst>
              <a:ext uri="{FF2B5EF4-FFF2-40B4-BE49-F238E27FC236}">
                <a16:creationId xmlns:a16="http://schemas.microsoft.com/office/drawing/2014/main" id="{6F630214-656C-4AFB-9D41-F22B1BB265CF}"/>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52067" y="57131"/>
            <a:ext cx="823209" cy="703844"/>
          </a:xfrm>
          <a:prstGeom prst="rect">
            <a:avLst/>
          </a:prstGeom>
        </p:spPr>
      </p:pic>
      <p:sp>
        <p:nvSpPr>
          <p:cNvPr id="15" name="Rectangle 14">
            <a:extLst>
              <a:ext uri="{FF2B5EF4-FFF2-40B4-BE49-F238E27FC236}">
                <a16:creationId xmlns:a16="http://schemas.microsoft.com/office/drawing/2014/main" id="{DD02FE40-4D8D-4BBA-8C1E-2EA4E96C2270}"/>
              </a:ext>
            </a:extLst>
          </p:cNvPr>
          <p:cNvSpPr/>
          <p:nvPr/>
        </p:nvSpPr>
        <p:spPr>
          <a:xfrm>
            <a:off x="4374920" y="267313"/>
            <a:ext cx="7711924" cy="276999"/>
          </a:xfrm>
          <a:prstGeom prst="rect">
            <a:avLst/>
          </a:prstGeom>
        </p:spPr>
        <p:txBody>
          <a:bodyPr wrap="square">
            <a:spAutoFit/>
          </a:bodyPr>
          <a:lstStyle/>
          <a:p>
            <a:pPr>
              <a:spcBef>
                <a:spcPct val="0"/>
              </a:spcBef>
            </a:pPr>
            <a:r>
              <a:rPr lang="fr-FR" sz="1200" b="1" dirty="0">
                <a:latin typeface="+mj-lt"/>
              </a:rPr>
              <a:t>González-López y Machin-Mastromatteo</a:t>
            </a:r>
            <a:r>
              <a:rPr lang="fr-FR" sz="1200" dirty="0">
                <a:latin typeface="+mj-lt"/>
              </a:rPr>
              <a:t>. </a:t>
            </a:r>
            <a:r>
              <a:rPr lang="es-MX" sz="1200" b="1" dirty="0">
                <a:latin typeface="Cambria" panose="02040503050406030204" pitchFamily="18" charset="0"/>
              </a:rPr>
              <a:t>Evaluación y desarrollo de habilidades para la alfabetización</a:t>
            </a:r>
            <a:endParaRPr lang="fr-FR" sz="1200" dirty="0">
              <a:latin typeface="+mj-lt"/>
            </a:endParaRPr>
          </a:p>
        </p:txBody>
      </p:sp>
    </p:spTree>
    <p:extLst>
      <p:ext uri="{BB962C8B-B14F-4D97-AF65-F5344CB8AC3E}">
        <p14:creationId xmlns:p14="http://schemas.microsoft.com/office/powerpoint/2010/main" val="1703608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E9F72B18-2675-4488-A13B-83A902324780}"/>
              </a:ext>
            </a:extLst>
          </p:cNvPr>
          <p:cNvSpPr>
            <a:spLocks noGrp="1"/>
          </p:cNvSpPr>
          <p:nvPr>
            <p:ph type="dt" sz="half" idx="10"/>
          </p:nvPr>
        </p:nvSpPr>
        <p:spPr/>
        <p:txBody>
          <a:bodyPr/>
          <a:lstStyle/>
          <a:p>
            <a:fld id="{82555307-8420-4EEB-B35E-526E0EFDD99E}" type="datetime1">
              <a:rPr lang="en-US" smtClean="0"/>
              <a:t>6/11/2018</a:t>
            </a:fld>
            <a:endParaRPr lang="en-US" dirty="0"/>
          </a:p>
        </p:txBody>
      </p:sp>
      <p:sp>
        <p:nvSpPr>
          <p:cNvPr id="14" name="Oval 13">
            <a:extLst>
              <a:ext uri="{FF2B5EF4-FFF2-40B4-BE49-F238E27FC236}">
                <a16:creationId xmlns:a16="http://schemas.microsoft.com/office/drawing/2014/main" id="{19E6B80F-7D18-44E4-92B7-3F2A43198D86}"/>
              </a:ext>
            </a:extLst>
          </p:cNvPr>
          <p:cNvSpPr/>
          <p:nvPr/>
        </p:nvSpPr>
        <p:spPr>
          <a:xfrm>
            <a:off x="1239503" y="4440743"/>
            <a:ext cx="2067028" cy="1828332"/>
          </a:xfrm>
          <a:prstGeom prst="ellipse">
            <a:avLst/>
          </a:prstGeom>
          <a:solidFill>
            <a:srgbClr val="00B0F0"/>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pPr algn="ctr"/>
            <a:r>
              <a:rPr lang="es-MX" dirty="0"/>
              <a:t>Análisis de cada estrategia</a:t>
            </a:r>
          </a:p>
        </p:txBody>
      </p:sp>
      <p:graphicFrame>
        <p:nvGraphicFramePr>
          <p:cNvPr id="2" name="Table 1">
            <a:extLst>
              <a:ext uri="{FF2B5EF4-FFF2-40B4-BE49-F238E27FC236}">
                <a16:creationId xmlns:a16="http://schemas.microsoft.com/office/drawing/2014/main" id="{00941B3D-D4B4-4B30-8D44-1E012664E34D}"/>
              </a:ext>
            </a:extLst>
          </p:cNvPr>
          <p:cNvGraphicFramePr>
            <a:graphicFrameLocks noGrp="1"/>
          </p:cNvGraphicFramePr>
          <p:nvPr>
            <p:extLst>
              <p:ext uri="{D42A27DB-BD31-4B8C-83A1-F6EECF244321}">
                <p14:modId xmlns:p14="http://schemas.microsoft.com/office/powerpoint/2010/main" val="1797474383"/>
              </p:ext>
            </p:extLst>
          </p:nvPr>
        </p:nvGraphicFramePr>
        <p:xfrm>
          <a:off x="4367130" y="-24952"/>
          <a:ext cx="7133047" cy="7233773"/>
        </p:xfrm>
        <a:graphic>
          <a:graphicData uri="http://schemas.openxmlformats.org/drawingml/2006/table">
            <a:tbl>
              <a:tblPr firstRow="1" firstCol="1" bandRow="1">
                <a:tableStyleId>{5C22544A-7EE6-4342-B048-85BDC9FD1C3A}</a:tableStyleId>
              </a:tblPr>
              <a:tblGrid>
                <a:gridCol w="681286">
                  <a:extLst>
                    <a:ext uri="{9D8B030D-6E8A-4147-A177-3AD203B41FA5}">
                      <a16:colId xmlns:a16="http://schemas.microsoft.com/office/drawing/2014/main" val="1113310750"/>
                    </a:ext>
                  </a:extLst>
                </a:gridCol>
                <a:gridCol w="681286">
                  <a:extLst>
                    <a:ext uri="{9D8B030D-6E8A-4147-A177-3AD203B41FA5}">
                      <a16:colId xmlns:a16="http://schemas.microsoft.com/office/drawing/2014/main" val="756436644"/>
                    </a:ext>
                  </a:extLst>
                </a:gridCol>
                <a:gridCol w="587009">
                  <a:extLst>
                    <a:ext uri="{9D8B030D-6E8A-4147-A177-3AD203B41FA5}">
                      <a16:colId xmlns:a16="http://schemas.microsoft.com/office/drawing/2014/main" val="2376063674"/>
                    </a:ext>
                  </a:extLst>
                </a:gridCol>
                <a:gridCol w="644524">
                  <a:extLst>
                    <a:ext uri="{9D8B030D-6E8A-4147-A177-3AD203B41FA5}">
                      <a16:colId xmlns:a16="http://schemas.microsoft.com/office/drawing/2014/main" val="1208314314"/>
                    </a:ext>
                  </a:extLst>
                </a:gridCol>
                <a:gridCol w="644524">
                  <a:extLst>
                    <a:ext uri="{9D8B030D-6E8A-4147-A177-3AD203B41FA5}">
                      <a16:colId xmlns:a16="http://schemas.microsoft.com/office/drawing/2014/main" val="3404370966"/>
                    </a:ext>
                  </a:extLst>
                </a:gridCol>
                <a:gridCol w="470792">
                  <a:extLst>
                    <a:ext uri="{9D8B030D-6E8A-4147-A177-3AD203B41FA5}">
                      <a16:colId xmlns:a16="http://schemas.microsoft.com/office/drawing/2014/main" val="322662892"/>
                    </a:ext>
                  </a:extLst>
                </a:gridCol>
                <a:gridCol w="496883">
                  <a:extLst>
                    <a:ext uri="{9D8B030D-6E8A-4147-A177-3AD203B41FA5}">
                      <a16:colId xmlns:a16="http://schemas.microsoft.com/office/drawing/2014/main" val="2578369585"/>
                    </a:ext>
                  </a:extLst>
                </a:gridCol>
                <a:gridCol w="623771">
                  <a:extLst>
                    <a:ext uri="{9D8B030D-6E8A-4147-A177-3AD203B41FA5}">
                      <a16:colId xmlns:a16="http://schemas.microsoft.com/office/drawing/2014/main" val="1950865105"/>
                    </a:ext>
                  </a:extLst>
                </a:gridCol>
                <a:gridCol w="623771">
                  <a:extLst>
                    <a:ext uri="{9D8B030D-6E8A-4147-A177-3AD203B41FA5}">
                      <a16:colId xmlns:a16="http://schemas.microsoft.com/office/drawing/2014/main" val="3499802854"/>
                    </a:ext>
                  </a:extLst>
                </a:gridCol>
                <a:gridCol w="633851">
                  <a:extLst>
                    <a:ext uri="{9D8B030D-6E8A-4147-A177-3AD203B41FA5}">
                      <a16:colId xmlns:a16="http://schemas.microsoft.com/office/drawing/2014/main" val="1840125711"/>
                    </a:ext>
                  </a:extLst>
                </a:gridCol>
                <a:gridCol w="674290">
                  <a:extLst>
                    <a:ext uri="{9D8B030D-6E8A-4147-A177-3AD203B41FA5}">
                      <a16:colId xmlns:a16="http://schemas.microsoft.com/office/drawing/2014/main" val="3986859505"/>
                    </a:ext>
                  </a:extLst>
                </a:gridCol>
                <a:gridCol w="371060">
                  <a:extLst>
                    <a:ext uri="{9D8B030D-6E8A-4147-A177-3AD203B41FA5}">
                      <a16:colId xmlns:a16="http://schemas.microsoft.com/office/drawing/2014/main" val="1019334379"/>
                    </a:ext>
                  </a:extLst>
                </a:gridCol>
              </a:tblGrid>
              <a:tr h="776604">
                <a:tc gridSpan="2">
                  <a:txBody>
                    <a:bodyPr/>
                    <a:lstStyle/>
                    <a:p>
                      <a:pPr algn="ctr">
                        <a:spcAft>
                          <a:spcPts val="0"/>
                        </a:spcAft>
                      </a:pPr>
                      <a:r>
                        <a:rPr lang="es-MX" sz="900" dirty="0">
                          <a:effectLst/>
                          <a:latin typeface="Times New Roman" panose="02020603050405020304" pitchFamily="18" charset="0"/>
                          <a:cs typeface="Times New Roman" panose="02020603050405020304" pitchFamily="18" charset="0"/>
                        </a:rPr>
                        <a:t>Habilidades</a:t>
                      </a:r>
                      <a:endParaRPr lang="es-MX"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tc>
                <a:tc hMerge="1">
                  <a:txBody>
                    <a:bodyPr/>
                    <a:lstStyle/>
                    <a:p>
                      <a:endParaRPr lang="es-MX"/>
                    </a:p>
                  </a:txBody>
                  <a:tcPr/>
                </a:tc>
                <a:tc>
                  <a:txBody>
                    <a:bodyPr/>
                    <a:lstStyle/>
                    <a:p>
                      <a:pPr algn="ctr">
                        <a:spcAft>
                          <a:spcPts val="0"/>
                        </a:spcAft>
                      </a:pPr>
                      <a:r>
                        <a:rPr lang="es-MX" sz="900">
                          <a:effectLst/>
                        </a:rPr>
                        <a:t>1aʻlas crepas de Manyaʼ</a:t>
                      </a:r>
                      <a:endParaRPr lang="es-MX"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tc>
                <a:tc>
                  <a:txBody>
                    <a:bodyPr/>
                    <a:lstStyle/>
                    <a:p>
                      <a:pPr algn="ctr">
                        <a:spcAft>
                          <a:spcPts val="0"/>
                        </a:spcAft>
                      </a:pPr>
                      <a:r>
                        <a:rPr lang="es-MX" sz="900">
                          <a:effectLst/>
                        </a:rPr>
                        <a:t>2a‘Proyecto en domo inflable’</a:t>
                      </a:r>
                      <a:endParaRPr lang="es-MX"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tc>
                <a:tc>
                  <a:txBody>
                    <a:bodyPr/>
                    <a:lstStyle/>
                    <a:p>
                      <a:pPr algn="ctr">
                        <a:spcAft>
                          <a:spcPts val="0"/>
                        </a:spcAft>
                      </a:pPr>
                      <a:r>
                        <a:rPr lang="es-MX" sz="900" dirty="0">
                          <a:effectLst/>
                        </a:rPr>
                        <a:t>3a Estrategia ‘Juego de las descripciones</a:t>
                      </a:r>
                      <a:endParaRPr lang="es-MX"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tc>
                <a:tc>
                  <a:txBody>
                    <a:bodyPr/>
                    <a:lstStyle/>
                    <a:p>
                      <a:pPr algn="ctr">
                        <a:spcAft>
                          <a:spcPts val="0"/>
                        </a:spcAft>
                      </a:pPr>
                      <a:r>
                        <a:rPr lang="es-MX" sz="900">
                          <a:effectLst/>
                        </a:rPr>
                        <a:t>4ª ‘Los cinco sentidos’</a:t>
                      </a:r>
                      <a:endParaRPr lang="es-MX" sz="105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tc>
                <a:tc>
                  <a:txBody>
                    <a:bodyPr/>
                    <a:lstStyle/>
                    <a:p>
                      <a:pPr algn="ctr">
                        <a:spcAft>
                          <a:spcPts val="0"/>
                        </a:spcAft>
                      </a:pPr>
                      <a:r>
                        <a:rPr lang="es-MX" sz="900" dirty="0">
                          <a:effectLst/>
                        </a:rPr>
                        <a:t>5a ´del uno hasta el </a:t>
                      </a:r>
                      <a:r>
                        <a:rPr lang="es-MX" sz="900" dirty="0" err="1">
                          <a:effectLst/>
                        </a:rPr>
                        <a:t>treintaʼ</a:t>
                      </a:r>
                      <a:endParaRPr lang="es-MX"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tc>
                <a:tc>
                  <a:txBody>
                    <a:bodyPr/>
                    <a:lstStyle/>
                    <a:p>
                      <a:pPr algn="ctr">
                        <a:spcAft>
                          <a:spcPts val="0"/>
                        </a:spcAft>
                      </a:pPr>
                      <a:r>
                        <a:rPr lang="es-MX" sz="900" dirty="0">
                          <a:effectLst/>
                        </a:rPr>
                        <a:t>6ª ‘narrando historias</a:t>
                      </a:r>
                      <a:endParaRPr lang="es-MX"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tc>
                <a:tc>
                  <a:txBody>
                    <a:bodyPr/>
                    <a:lstStyle/>
                    <a:p>
                      <a:pPr algn="ctr">
                        <a:lnSpc>
                          <a:spcPct val="150000"/>
                        </a:lnSpc>
                        <a:spcAft>
                          <a:spcPts val="1000"/>
                        </a:spcAft>
                      </a:pPr>
                      <a:r>
                        <a:rPr lang="es-MX" sz="900" dirty="0">
                          <a:effectLst/>
                        </a:rPr>
                        <a:t>7ª El uso de diferentes fuentes de </a:t>
                      </a:r>
                      <a:r>
                        <a:rPr lang="es-MX" sz="900" dirty="0" err="1">
                          <a:effectLst/>
                        </a:rPr>
                        <a:t>informaciónʼ</a:t>
                      </a:r>
                      <a:endParaRPr lang="es-MX"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tc>
                <a:tc>
                  <a:txBody>
                    <a:bodyPr/>
                    <a:lstStyle/>
                    <a:p>
                      <a:pPr algn="ctr">
                        <a:lnSpc>
                          <a:spcPct val="150000"/>
                        </a:lnSpc>
                        <a:spcAft>
                          <a:spcPts val="1000"/>
                        </a:spcAft>
                      </a:pPr>
                      <a:r>
                        <a:rPr lang="es-MX" sz="900" dirty="0">
                          <a:effectLst/>
                        </a:rPr>
                        <a:t>8ª </a:t>
                      </a:r>
                      <a:r>
                        <a:rPr lang="es-MX" sz="900" dirty="0" err="1">
                          <a:effectLst/>
                        </a:rPr>
                        <a:t>ʻla</a:t>
                      </a:r>
                      <a:r>
                        <a:rPr lang="es-MX" sz="900" dirty="0">
                          <a:effectLst/>
                        </a:rPr>
                        <a:t> técnica del collage’</a:t>
                      </a:r>
                      <a:endParaRPr lang="es-MX" sz="1050" dirty="0">
                        <a:effectLst/>
                      </a:endParaRPr>
                    </a:p>
                    <a:p>
                      <a:pPr algn="ctr">
                        <a:spcAft>
                          <a:spcPts val="0"/>
                        </a:spcAft>
                      </a:pPr>
                      <a:r>
                        <a:rPr lang="es-MX" sz="900" dirty="0">
                          <a:effectLst/>
                        </a:rPr>
                        <a:t> </a:t>
                      </a:r>
                      <a:endParaRPr lang="es-MX"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tc>
                <a:tc>
                  <a:txBody>
                    <a:bodyPr/>
                    <a:lstStyle/>
                    <a:p>
                      <a:pPr algn="ctr">
                        <a:lnSpc>
                          <a:spcPct val="150000"/>
                        </a:lnSpc>
                        <a:spcAft>
                          <a:spcPts val="1000"/>
                        </a:spcAft>
                      </a:pPr>
                      <a:r>
                        <a:rPr lang="es-MX" sz="900" dirty="0">
                          <a:effectLst/>
                        </a:rPr>
                        <a:t>9ªʻordenando las cosas en su lugar’</a:t>
                      </a:r>
                      <a:endParaRPr lang="es-MX" sz="1050" dirty="0">
                        <a:effectLst/>
                      </a:endParaRPr>
                    </a:p>
                    <a:p>
                      <a:pPr algn="ctr">
                        <a:spcAft>
                          <a:spcPts val="0"/>
                        </a:spcAft>
                      </a:pPr>
                      <a:r>
                        <a:rPr lang="es-MX" sz="900" dirty="0">
                          <a:effectLst/>
                        </a:rPr>
                        <a:t> </a:t>
                      </a:r>
                      <a:endParaRPr lang="es-MX"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tc>
                <a:tc>
                  <a:txBody>
                    <a:bodyPr/>
                    <a:lstStyle/>
                    <a:p>
                      <a:pPr algn="ctr">
                        <a:spcAft>
                          <a:spcPts val="0"/>
                        </a:spcAft>
                      </a:pPr>
                      <a:r>
                        <a:rPr lang="es-MX" sz="900" dirty="0">
                          <a:effectLst/>
                        </a:rPr>
                        <a:t>10aʻlos juegos</a:t>
                      </a:r>
                      <a:r>
                        <a:rPr lang="es-MX" sz="1000" dirty="0">
                          <a:effectLst/>
                        </a:rPr>
                        <a:t> </a:t>
                      </a:r>
                      <a:endParaRPr lang="es-MX" sz="1050" dirty="0">
                        <a:effectLst/>
                      </a:endParaRPr>
                    </a:p>
                    <a:p>
                      <a:pPr algn="ctr">
                        <a:spcAft>
                          <a:spcPts val="0"/>
                        </a:spcAft>
                      </a:pPr>
                      <a:r>
                        <a:rPr lang="es-MX" sz="1000" dirty="0">
                          <a:effectLst/>
                        </a:rPr>
                        <a:t>de </a:t>
                      </a:r>
                      <a:r>
                        <a:rPr lang="es-MX" sz="1000" dirty="0" err="1">
                          <a:effectLst/>
                        </a:rPr>
                        <a:t>mesaʼ</a:t>
                      </a:r>
                      <a:endParaRPr lang="es-MX"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tc>
                <a:extLst>
                  <a:ext uri="{0D108BD9-81ED-4DB2-BD59-A6C34878D82A}">
                    <a16:rowId xmlns:a16="http://schemas.microsoft.com/office/drawing/2014/main" val="1255666889"/>
                  </a:ext>
                </a:extLst>
              </a:tr>
              <a:tr h="176095">
                <a:tc rowSpan="23">
                  <a:txBody>
                    <a:bodyPr/>
                    <a:lstStyle/>
                    <a:p>
                      <a:pPr algn="ctr">
                        <a:spcAft>
                          <a:spcPts val="0"/>
                        </a:spcAft>
                      </a:pPr>
                      <a:r>
                        <a:rPr lang="es-MX" sz="1600" b="1" dirty="0">
                          <a:solidFill>
                            <a:schemeClr val="tx1"/>
                          </a:solidFill>
                          <a:effectLst/>
                          <a:latin typeface="Times New Roman" panose="02020603050405020304" pitchFamily="18" charset="0"/>
                          <a:cs typeface="Times New Roman" panose="02020603050405020304" pitchFamily="18" charset="0"/>
                        </a:rPr>
                        <a:t>HABILIDADES</a:t>
                      </a:r>
                    </a:p>
                    <a:p>
                      <a:pPr algn="ctr">
                        <a:spcAft>
                          <a:spcPts val="0"/>
                        </a:spcAft>
                      </a:pPr>
                      <a:r>
                        <a:rPr lang="es-MX"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DE PENSAMIENTO</a:t>
                      </a:r>
                      <a:endParaRPr lang="es-MX"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800" b="1" dirty="0">
                          <a:effectLst/>
                          <a:latin typeface="Times New Roman" panose="02020603050405020304" pitchFamily="18" charset="0"/>
                          <a:cs typeface="Times New Roman" panose="02020603050405020304" pitchFamily="18" charset="0"/>
                        </a:rPr>
                        <a:t>observación</a:t>
                      </a:r>
                      <a:endParaRPr lang="es-MX"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3014320675"/>
                  </a:ext>
                </a:extLst>
              </a:tr>
              <a:tr h="176095">
                <a:tc vMerge="1">
                  <a:txBody>
                    <a:bodyPr/>
                    <a:lstStyle/>
                    <a:p>
                      <a:endParaRPr lang="es-MX"/>
                    </a:p>
                  </a:txBody>
                  <a:tcPr/>
                </a:tc>
                <a:tc>
                  <a:txBody>
                    <a:bodyPr/>
                    <a:lstStyle/>
                    <a:p>
                      <a:pPr algn="ctr">
                        <a:spcAft>
                          <a:spcPts val="0"/>
                        </a:spcAft>
                      </a:pPr>
                      <a:r>
                        <a:rPr lang="es-MX" sz="800" b="1" dirty="0">
                          <a:effectLst/>
                          <a:latin typeface="Times New Roman" panose="02020603050405020304" pitchFamily="18" charset="0"/>
                          <a:cs typeface="Times New Roman" panose="02020603050405020304" pitchFamily="18" charset="0"/>
                        </a:rPr>
                        <a:t>comparación</a:t>
                      </a:r>
                      <a:endParaRPr lang="es-MX"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3719454204"/>
                  </a:ext>
                </a:extLst>
              </a:tr>
              <a:tr h="176095">
                <a:tc vMerge="1">
                  <a:txBody>
                    <a:bodyPr/>
                    <a:lstStyle/>
                    <a:p>
                      <a:endParaRPr lang="es-MX"/>
                    </a:p>
                  </a:txBody>
                  <a:tcPr/>
                </a:tc>
                <a:tc>
                  <a:txBody>
                    <a:bodyPr/>
                    <a:lstStyle/>
                    <a:p>
                      <a:pPr algn="ctr">
                        <a:spcAft>
                          <a:spcPts val="0"/>
                        </a:spcAft>
                      </a:pPr>
                      <a:r>
                        <a:rPr lang="es-MX" sz="800" b="1">
                          <a:effectLst/>
                          <a:latin typeface="Times New Roman" panose="02020603050405020304" pitchFamily="18" charset="0"/>
                          <a:cs typeface="Times New Roman" panose="02020603050405020304" pitchFamily="18" charset="0"/>
                        </a:rPr>
                        <a:t>clasificación</a:t>
                      </a:r>
                      <a:endParaRPr lang="es-MX"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810432335"/>
                  </a:ext>
                </a:extLst>
              </a:tr>
              <a:tr h="176095">
                <a:tc vMerge="1">
                  <a:txBody>
                    <a:bodyPr/>
                    <a:lstStyle/>
                    <a:p>
                      <a:endParaRPr lang="es-MX"/>
                    </a:p>
                  </a:txBody>
                  <a:tcPr/>
                </a:tc>
                <a:tc>
                  <a:txBody>
                    <a:bodyPr/>
                    <a:lstStyle/>
                    <a:p>
                      <a:pPr algn="ctr">
                        <a:spcAft>
                          <a:spcPts val="0"/>
                        </a:spcAft>
                      </a:pPr>
                      <a:r>
                        <a:rPr lang="es-MX" sz="800" b="1">
                          <a:effectLst/>
                          <a:latin typeface="Times New Roman" panose="02020603050405020304" pitchFamily="18" charset="0"/>
                          <a:cs typeface="Times New Roman" panose="02020603050405020304" pitchFamily="18" charset="0"/>
                        </a:rPr>
                        <a:t>representación</a:t>
                      </a:r>
                      <a:endParaRPr lang="es-MX"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1095532458"/>
                  </a:ext>
                </a:extLst>
              </a:tr>
              <a:tr h="94880">
                <a:tc vMerge="1">
                  <a:txBody>
                    <a:bodyPr/>
                    <a:lstStyle/>
                    <a:p>
                      <a:endParaRPr lang="es-MX"/>
                    </a:p>
                  </a:txBody>
                  <a:tcPr/>
                </a:tc>
                <a:tc>
                  <a:txBody>
                    <a:bodyPr/>
                    <a:lstStyle/>
                    <a:p>
                      <a:pPr algn="ctr">
                        <a:spcAft>
                          <a:spcPts val="0"/>
                        </a:spcAft>
                      </a:pPr>
                      <a:r>
                        <a:rPr lang="es-MX" sz="800" b="1">
                          <a:effectLst/>
                          <a:latin typeface="Times New Roman" panose="02020603050405020304" pitchFamily="18" charset="0"/>
                          <a:cs typeface="Times New Roman" panose="02020603050405020304" pitchFamily="18" charset="0"/>
                        </a:rPr>
                        <a:t>retención</a:t>
                      </a:r>
                      <a:endParaRPr lang="es-MX"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1195755850"/>
                  </a:ext>
                </a:extLst>
              </a:tr>
              <a:tr h="176095">
                <a:tc vMerge="1">
                  <a:txBody>
                    <a:bodyPr/>
                    <a:lstStyle/>
                    <a:p>
                      <a:endParaRPr lang="es-MX"/>
                    </a:p>
                  </a:txBody>
                  <a:tcPr/>
                </a:tc>
                <a:tc>
                  <a:txBody>
                    <a:bodyPr/>
                    <a:lstStyle/>
                    <a:p>
                      <a:pPr algn="ctr">
                        <a:spcAft>
                          <a:spcPts val="0"/>
                        </a:spcAft>
                      </a:pPr>
                      <a:r>
                        <a:rPr lang="es-MX" sz="800" b="1">
                          <a:effectLst/>
                          <a:latin typeface="Times New Roman" panose="02020603050405020304" pitchFamily="18" charset="0"/>
                          <a:cs typeface="Times New Roman" panose="02020603050405020304" pitchFamily="18" charset="0"/>
                        </a:rPr>
                        <a:t>Interpretación</a:t>
                      </a:r>
                      <a:endParaRPr lang="es-MX"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1526384631"/>
                  </a:ext>
                </a:extLst>
              </a:tr>
              <a:tr h="176095">
                <a:tc vMerge="1">
                  <a:txBody>
                    <a:bodyPr/>
                    <a:lstStyle/>
                    <a:p>
                      <a:endParaRPr lang="es-MX"/>
                    </a:p>
                  </a:txBody>
                  <a:tcPr/>
                </a:tc>
                <a:tc>
                  <a:txBody>
                    <a:bodyPr/>
                    <a:lstStyle/>
                    <a:p>
                      <a:pPr algn="ctr">
                        <a:spcAft>
                          <a:spcPts val="0"/>
                        </a:spcAft>
                      </a:pPr>
                      <a:r>
                        <a:rPr lang="es-MX" sz="800" b="1">
                          <a:effectLst/>
                          <a:latin typeface="Times New Roman" panose="02020603050405020304" pitchFamily="18" charset="0"/>
                          <a:cs typeface="Times New Roman" panose="02020603050405020304" pitchFamily="18" charset="0"/>
                        </a:rPr>
                        <a:t>recuperación</a:t>
                      </a:r>
                      <a:endParaRPr lang="es-MX"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574641464"/>
                  </a:ext>
                </a:extLst>
              </a:tr>
              <a:tr h="88046">
                <a:tc vMerge="1">
                  <a:txBody>
                    <a:bodyPr/>
                    <a:lstStyle/>
                    <a:p>
                      <a:endParaRPr lang="es-MX"/>
                    </a:p>
                  </a:txBody>
                  <a:tcPr/>
                </a:tc>
                <a:tc>
                  <a:txBody>
                    <a:bodyPr/>
                    <a:lstStyle/>
                    <a:p>
                      <a:pPr algn="ctr">
                        <a:spcAft>
                          <a:spcPts val="0"/>
                        </a:spcAft>
                      </a:pPr>
                      <a:r>
                        <a:rPr lang="es-MX" sz="800" b="1">
                          <a:effectLst/>
                          <a:latin typeface="Times New Roman" panose="02020603050405020304" pitchFamily="18" charset="0"/>
                          <a:cs typeface="Times New Roman" panose="02020603050405020304" pitchFamily="18" charset="0"/>
                        </a:rPr>
                        <a:t>inferencia</a:t>
                      </a:r>
                      <a:endParaRPr lang="es-MX"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2478043466"/>
                  </a:ext>
                </a:extLst>
              </a:tr>
              <a:tr h="94880">
                <a:tc vMerge="1">
                  <a:txBody>
                    <a:bodyPr/>
                    <a:lstStyle/>
                    <a:p>
                      <a:endParaRPr lang="es-MX"/>
                    </a:p>
                  </a:txBody>
                  <a:tcPr/>
                </a:tc>
                <a:tc>
                  <a:txBody>
                    <a:bodyPr/>
                    <a:lstStyle/>
                    <a:p>
                      <a:pPr algn="ctr">
                        <a:spcAft>
                          <a:spcPts val="0"/>
                        </a:spcAft>
                      </a:pPr>
                      <a:r>
                        <a:rPr lang="es-MX" sz="800" b="1">
                          <a:effectLst/>
                          <a:latin typeface="Times New Roman" panose="02020603050405020304" pitchFamily="18" charset="0"/>
                          <a:cs typeface="Times New Roman" panose="02020603050405020304" pitchFamily="18" charset="0"/>
                        </a:rPr>
                        <a:t>Percepción</a:t>
                      </a:r>
                      <a:endParaRPr lang="es-MX"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538213741"/>
                  </a:ext>
                </a:extLst>
              </a:tr>
              <a:tr h="88046">
                <a:tc vMerge="1">
                  <a:txBody>
                    <a:bodyPr/>
                    <a:lstStyle/>
                    <a:p>
                      <a:endParaRPr lang="es-MX"/>
                    </a:p>
                  </a:txBody>
                  <a:tcPr/>
                </a:tc>
                <a:tc>
                  <a:txBody>
                    <a:bodyPr/>
                    <a:lstStyle/>
                    <a:p>
                      <a:pPr algn="ctr">
                        <a:spcAft>
                          <a:spcPts val="0"/>
                        </a:spcAft>
                      </a:pPr>
                      <a:r>
                        <a:rPr lang="es-MX" sz="800" b="1">
                          <a:effectLst/>
                          <a:latin typeface="Times New Roman" panose="02020603050405020304" pitchFamily="18" charset="0"/>
                          <a:cs typeface="Times New Roman" panose="02020603050405020304" pitchFamily="18" charset="0"/>
                        </a:rPr>
                        <a:t>evaluación</a:t>
                      </a:r>
                      <a:endParaRPr lang="es-MX"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1845766669"/>
                  </a:ext>
                </a:extLst>
              </a:tr>
              <a:tr h="94880">
                <a:tc vMerge="1">
                  <a:txBody>
                    <a:bodyPr/>
                    <a:lstStyle/>
                    <a:p>
                      <a:endParaRPr lang="es-MX"/>
                    </a:p>
                  </a:txBody>
                  <a:tcPr/>
                </a:tc>
                <a:tc>
                  <a:txBody>
                    <a:bodyPr/>
                    <a:lstStyle/>
                    <a:p>
                      <a:pPr algn="ctr">
                        <a:spcAft>
                          <a:spcPts val="0"/>
                        </a:spcAft>
                      </a:pPr>
                      <a:r>
                        <a:rPr lang="es-MX" sz="800" b="1">
                          <a:effectLst/>
                          <a:latin typeface="Times New Roman" panose="02020603050405020304" pitchFamily="18" charset="0"/>
                          <a:cs typeface="Times New Roman" panose="02020603050405020304" pitchFamily="18" charset="0"/>
                        </a:rPr>
                        <a:t>Atención</a:t>
                      </a:r>
                      <a:endParaRPr lang="es-MX"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176351398"/>
                  </a:ext>
                </a:extLst>
              </a:tr>
              <a:tr h="94880">
                <a:tc vMerge="1">
                  <a:txBody>
                    <a:bodyPr/>
                    <a:lstStyle/>
                    <a:p>
                      <a:endParaRPr lang="es-MX"/>
                    </a:p>
                  </a:txBody>
                  <a:tcPr/>
                </a:tc>
                <a:tc>
                  <a:txBody>
                    <a:bodyPr/>
                    <a:lstStyle/>
                    <a:p>
                      <a:pPr algn="ctr">
                        <a:spcAft>
                          <a:spcPts val="0"/>
                        </a:spcAft>
                      </a:pPr>
                      <a:r>
                        <a:rPr lang="es-MX" sz="800" b="1">
                          <a:effectLst/>
                          <a:latin typeface="Times New Roman" panose="02020603050405020304" pitchFamily="18" charset="0"/>
                          <a:cs typeface="Times New Roman" panose="02020603050405020304" pitchFamily="18" charset="0"/>
                        </a:rPr>
                        <a:t>Relajación</a:t>
                      </a:r>
                      <a:endParaRPr lang="es-MX"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26100024"/>
                  </a:ext>
                </a:extLst>
              </a:tr>
              <a:tr h="176095">
                <a:tc vMerge="1">
                  <a:txBody>
                    <a:bodyPr/>
                    <a:lstStyle/>
                    <a:p>
                      <a:endParaRPr lang="es-MX"/>
                    </a:p>
                  </a:txBody>
                  <a:tcPr/>
                </a:tc>
                <a:tc>
                  <a:txBody>
                    <a:bodyPr/>
                    <a:lstStyle/>
                    <a:p>
                      <a:pPr algn="ctr">
                        <a:spcAft>
                          <a:spcPts val="0"/>
                        </a:spcAft>
                      </a:pPr>
                      <a:r>
                        <a:rPr lang="es-MX" sz="800" b="1">
                          <a:effectLst/>
                          <a:latin typeface="Times New Roman" panose="02020603050405020304" pitchFamily="18" charset="0"/>
                          <a:cs typeface="Times New Roman" panose="02020603050405020304" pitchFamily="18" charset="0"/>
                        </a:rPr>
                        <a:t>Descripción</a:t>
                      </a:r>
                      <a:endParaRPr lang="es-MX"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457200" algn="ctr">
                        <a:lnSpc>
                          <a:spcPct val="115000"/>
                        </a:lnSpc>
                        <a:spcAft>
                          <a:spcPts val="1000"/>
                        </a:spcAft>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56107283"/>
                  </a:ext>
                </a:extLst>
              </a:tr>
              <a:tr h="176095">
                <a:tc vMerge="1">
                  <a:txBody>
                    <a:bodyPr/>
                    <a:lstStyle/>
                    <a:p>
                      <a:endParaRPr lang="es-MX"/>
                    </a:p>
                  </a:txBody>
                  <a:tcPr/>
                </a:tc>
                <a:tc>
                  <a:txBody>
                    <a:bodyPr/>
                    <a:lstStyle/>
                    <a:p>
                      <a:pPr algn="ctr">
                        <a:spcAft>
                          <a:spcPts val="0"/>
                        </a:spcAft>
                      </a:pPr>
                      <a:r>
                        <a:rPr lang="es-MX" sz="800" b="1" dirty="0">
                          <a:effectLst/>
                          <a:latin typeface="Times New Roman" panose="02020603050405020304" pitchFamily="18" charset="0"/>
                          <a:cs typeface="Times New Roman" panose="02020603050405020304" pitchFamily="18" charset="0"/>
                        </a:rPr>
                        <a:t>Formular preguntas</a:t>
                      </a:r>
                      <a:endParaRPr lang="es-MX"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2126516180"/>
                  </a:ext>
                </a:extLst>
              </a:tr>
              <a:tr h="94880">
                <a:tc vMerge="1">
                  <a:txBody>
                    <a:bodyPr/>
                    <a:lstStyle/>
                    <a:p>
                      <a:endParaRPr lang="es-MX"/>
                    </a:p>
                  </a:txBody>
                  <a:tcPr/>
                </a:tc>
                <a:tc>
                  <a:txBody>
                    <a:bodyPr/>
                    <a:lstStyle/>
                    <a:p>
                      <a:pPr algn="ctr">
                        <a:spcAft>
                          <a:spcPts val="0"/>
                        </a:spcAft>
                      </a:pPr>
                      <a:r>
                        <a:rPr lang="es-MX" sz="800" b="1">
                          <a:effectLst/>
                          <a:latin typeface="Times New Roman" panose="02020603050405020304" pitchFamily="18" charset="0"/>
                          <a:cs typeface="Times New Roman" panose="02020603050405020304" pitchFamily="18" charset="0"/>
                        </a:rPr>
                        <a:t>Leer</a:t>
                      </a:r>
                      <a:endParaRPr lang="es-MX"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dirty="0">
                          <a:effectLst/>
                        </a:rPr>
                        <a:t> </a:t>
                      </a:r>
                      <a:endParaRPr lang="es-MX"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3835525224"/>
                  </a:ext>
                </a:extLst>
              </a:tr>
              <a:tr h="94880">
                <a:tc vMerge="1">
                  <a:txBody>
                    <a:bodyPr/>
                    <a:lstStyle/>
                    <a:p>
                      <a:endParaRPr lang="es-MX"/>
                    </a:p>
                  </a:txBody>
                  <a:tcPr/>
                </a:tc>
                <a:tc>
                  <a:txBody>
                    <a:bodyPr/>
                    <a:lstStyle/>
                    <a:p>
                      <a:pPr algn="ctr">
                        <a:spcAft>
                          <a:spcPts val="0"/>
                        </a:spcAft>
                      </a:pPr>
                      <a:r>
                        <a:rPr lang="es-MX" sz="800" b="1">
                          <a:effectLst/>
                          <a:latin typeface="Times New Roman" panose="02020603050405020304" pitchFamily="18" charset="0"/>
                          <a:cs typeface="Times New Roman" panose="02020603050405020304" pitchFamily="18" charset="0"/>
                        </a:rPr>
                        <a:t>Escribir</a:t>
                      </a:r>
                      <a:endParaRPr lang="es-MX"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3596252350"/>
                  </a:ext>
                </a:extLst>
              </a:tr>
              <a:tr h="176095">
                <a:tc vMerge="1">
                  <a:txBody>
                    <a:bodyPr/>
                    <a:lstStyle/>
                    <a:p>
                      <a:endParaRPr lang="es-MX"/>
                    </a:p>
                  </a:txBody>
                  <a:tcPr/>
                </a:tc>
                <a:tc>
                  <a:txBody>
                    <a:bodyPr/>
                    <a:lstStyle/>
                    <a:p>
                      <a:pPr algn="ctr">
                        <a:spcAft>
                          <a:spcPts val="0"/>
                        </a:spcAft>
                      </a:pPr>
                      <a:r>
                        <a:rPr lang="es-MX" sz="800" b="1">
                          <a:effectLst/>
                          <a:latin typeface="Times New Roman" panose="02020603050405020304" pitchFamily="18" charset="0"/>
                          <a:cs typeface="Times New Roman" panose="02020603050405020304" pitchFamily="18" charset="0"/>
                        </a:rPr>
                        <a:t>Comprensión lectora</a:t>
                      </a:r>
                      <a:endParaRPr lang="es-MX"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dirty="0">
                          <a:effectLst/>
                        </a:rPr>
                        <a:t> </a:t>
                      </a:r>
                      <a:endParaRPr lang="es-MX"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1496196604"/>
                  </a:ext>
                </a:extLst>
              </a:tr>
              <a:tr h="176095">
                <a:tc vMerge="1">
                  <a:txBody>
                    <a:bodyPr/>
                    <a:lstStyle/>
                    <a:p>
                      <a:endParaRPr lang="es-MX"/>
                    </a:p>
                  </a:txBody>
                  <a:tcPr/>
                </a:tc>
                <a:tc>
                  <a:txBody>
                    <a:bodyPr/>
                    <a:lstStyle/>
                    <a:p>
                      <a:pPr algn="ctr">
                        <a:spcAft>
                          <a:spcPts val="0"/>
                        </a:spcAft>
                      </a:pPr>
                      <a:r>
                        <a:rPr lang="es-MX" sz="800" b="1" dirty="0">
                          <a:effectLst/>
                          <a:latin typeface="Times New Roman" panose="02020603050405020304" pitchFamily="18" charset="0"/>
                          <a:cs typeface="Times New Roman" panose="02020603050405020304" pitchFamily="18" charset="0"/>
                        </a:rPr>
                        <a:t>Comunica ideas</a:t>
                      </a:r>
                      <a:endParaRPr lang="es-MX"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228600"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3300599753"/>
                  </a:ext>
                </a:extLst>
              </a:tr>
              <a:tr h="94880">
                <a:tc vMerge="1">
                  <a:txBody>
                    <a:bodyPr/>
                    <a:lstStyle/>
                    <a:p>
                      <a:endParaRPr lang="es-MX"/>
                    </a:p>
                  </a:txBody>
                  <a:tcPr/>
                </a:tc>
                <a:tc>
                  <a:txBody>
                    <a:bodyPr/>
                    <a:lstStyle/>
                    <a:p>
                      <a:pPr algn="ctr">
                        <a:spcAft>
                          <a:spcPts val="0"/>
                        </a:spcAft>
                      </a:pPr>
                      <a:r>
                        <a:rPr lang="es-MX" sz="800" b="1">
                          <a:effectLst/>
                          <a:latin typeface="Times New Roman" panose="02020603050405020304" pitchFamily="18" charset="0"/>
                          <a:cs typeface="Times New Roman" panose="02020603050405020304" pitchFamily="18" charset="0"/>
                        </a:rPr>
                        <a:t>Sumar</a:t>
                      </a:r>
                      <a:endParaRPr lang="es-MX"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228600"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1917159437"/>
                  </a:ext>
                </a:extLst>
              </a:tr>
              <a:tr h="94880">
                <a:tc vMerge="1">
                  <a:txBody>
                    <a:bodyPr/>
                    <a:lstStyle/>
                    <a:p>
                      <a:endParaRPr lang="es-MX"/>
                    </a:p>
                  </a:txBody>
                  <a:tcPr/>
                </a:tc>
                <a:tc>
                  <a:txBody>
                    <a:bodyPr/>
                    <a:lstStyle/>
                    <a:p>
                      <a:pPr algn="ctr">
                        <a:spcAft>
                          <a:spcPts val="0"/>
                        </a:spcAft>
                      </a:pPr>
                      <a:r>
                        <a:rPr lang="es-MX" sz="800" b="1">
                          <a:effectLst/>
                          <a:latin typeface="Times New Roman" panose="02020603050405020304" pitchFamily="18" charset="0"/>
                          <a:cs typeface="Times New Roman" panose="02020603050405020304" pitchFamily="18" charset="0"/>
                        </a:rPr>
                        <a:t>Restar</a:t>
                      </a:r>
                      <a:endParaRPr lang="es-MX"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228600"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345688786"/>
                  </a:ext>
                </a:extLst>
              </a:tr>
              <a:tr h="176095">
                <a:tc vMerge="1">
                  <a:txBody>
                    <a:bodyPr/>
                    <a:lstStyle/>
                    <a:p>
                      <a:endParaRPr lang="es-MX"/>
                    </a:p>
                  </a:txBody>
                  <a:tcPr/>
                </a:tc>
                <a:tc>
                  <a:txBody>
                    <a:bodyPr/>
                    <a:lstStyle/>
                    <a:p>
                      <a:pPr algn="ctr">
                        <a:spcAft>
                          <a:spcPts val="0"/>
                        </a:spcAft>
                      </a:pPr>
                      <a:r>
                        <a:rPr lang="es-MX" sz="800" b="1">
                          <a:effectLst/>
                          <a:latin typeface="Times New Roman" panose="02020603050405020304" pitchFamily="18" charset="0"/>
                          <a:cs typeface="Times New Roman" panose="02020603050405020304" pitchFamily="18" charset="0"/>
                        </a:rPr>
                        <a:t>Manejo de emociones</a:t>
                      </a:r>
                      <a:endParaRPr lang="es-MX"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228600"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dirty="0">
                          <a:effectLst/>
                        </a:rPr>
                        <a:t> </a:t>
                      </a:r>
                      <a:endParaRPr lang="es-MX"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2718772587"/>
                  </a:ext>
                </a:extLst>
              </a:tr>
              <a:tr h="94880">
                <a:tc vMerge="1">
                  <a:txBody>
                    <a:bodyPr/>
                    <a:lstStyle/>
                    <a:p>
                      <a:endParaRPr lang="es-MX"/>
                    </a:p>
                  </a:txBody>
                  <a:tcPr/>
                </a:tc>
                <a:tc>
                  <a:txBody>
                    <a:bodyPr/>
                    <a:lstStyle/>
                    <a:p>
                      <a:pPr algn="ctr">
                        <a:spcAft>
                          <a:spcPts val="0"/>
                        </a:spcAft>
                      </a:pPr>
                      <a:r>
                        <a:rPr lang="es-MX" sz="800" b="1">
                          <a:effectLst/>
                          <a:latin typeface="Times New Roman" panose="02020603050405020304" pitchFamily="18" charset="0"/>
                          <a:cs typeface="Times New Roman" panose="02020603050405020304" pitchFamily="18" charset="0"/>
                        </a:rPr>
                        <a:t>Creatividad</a:t>
                      </a:r>
                      <a:endParaRPr lang="es-MX"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228600"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228600"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228600"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2180061929"/>
                  </a:ext>
                </a:extLst>
              </a:tr>
              <a:tr h="176095">
                <a:tc vMerge="1">
                  <a:txBody>
                    <a:bodyPr/>
                    <a:lstStyle/>
                    <a:p>
                      <a:endParaRPr lang="es-MX"/>
                    </a:p>
                  </a:txBody>
                  <a:tcPr/>
                </a:tc>
                <a:tc>
                  <a:txBody>
                    <a:bodyPr/>
                    <a:lstStyle/>
                    <a:p>
                      <a:pPr algn="ctr">
                        <a:spcAft>
                          <a:spcPts val="0"/>
                        </a:spcAft>
                      </a:pPr>
                      <a:r>
                        <a:rPr lang="es-MX" sz="800" b="1">
                          <a:effectLst/>
                          <a:latin typeface="Times New Roman" panose="02020603050405020304" pitchFamily="18" charset="0"/>
                          <a:cs typeface="Times New Roman" panose="02020603050405020304" pitchFamily="18" charset="0"/>
                        </a:rPr>
                        <a:t>Ubicación espacial</a:t>
                      </a:r>
                      <a:endParaRPr lang="es-MX" sz="10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228600"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228600"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a:effectLst/>
                        </a:rPr>
                        <a:t> </a:t>
                      </a:r>
                      <a:endParaRPr lang="es-MX" sz="9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a:effectLst/>
                        </a:rPr>
                        <a:t> </a:t>
                      </a:r>
                      <a:endParaRPr lang="es-MX" sz="900" b="1">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228600"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algn="ctr">
                        <a:spcAft>
                          <a:spcPts val="0"/>
                        </a:spcAft>
                      </a:pPr>
                      <a:r>
                        <a:rPr lang="es-MX" sz="700" b="1" dirty="0">
                          <a:effectLst/>
                        </a:rPr>
                        <a:t> </a:t>
                      </a:r>
                      <a:endParaRPr lang="es-MX"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chemeClr val="accent4">
                        <a:lumMod val="20000"/>
                        <a:lumOff val="80000"/>
                      </a:schemeClr>
                    </a:solidFill>
                  </a:tcPr>
                </a:tc>
                <a:tc>
                  <a:txBody>
                    <a:bodyPr/>
                    <a:lstStyle/>
                    <a:p>
                      <a:pPr marL="342900" lvl="0" indent="-342900" algn="ctr">
                        <a:lnSpc>
                          <a:spcPct val="115000"/>
                        </a:lnSpc>
                        <a:spcAft>
                          <a:spcPts val="0"/>
                        </a:spcAft>
                        <a:buFont typeface="Wingdings" panose="05000000000000000000" pitchFamily="2" charset="2"/>
                        <a:buChar char=""/>
                      </a:pPr>
                      <a:r>
                        <a:rPr lang="en-US" sz="700" b="1" dirty="0">
                          <a:effectLst/>
                        </a:rPr>
                        <a:t> </a:t>
                      </a:r>
                      <a:endParaRPr lang="es-MX"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chemeClr val="accent4">
                        <a:lumMod val="20000"/>
                        <a:lumOff val="80000"/>
                      </a:schemeClr>
                    </a:solidFill>
                  </a:tcPr>
                </a:tc>
                <a:extLst>
                  <a:ext uri="{0D108BD9-81ED-4DB2-BD59-A6C34878D82A}">
                    <a16:rowId xmlns:a16="http://schemas.microsoft.com/office/drawing/2014/main" val="1707509890"/>
                  </a:ext>
                </a:extLst>
              </a:tr>
              <a:tr h="88046">
                <a:tc rowSpan="8">
                  <a:txBody>
                    <a:bodyPr/>
                    <a:lstStyle/>
                    <a:p>
                      <a:pPr algn="ctr">
                        <a:spcAft>
                          <a:spcPts val="0"/>
                        </a:spcAft>
                      </a:pPr>
                      <a:r>
                        <a:rPr lang="es-MX" sz="1600" dirty="0">
                          <a:solidFill>
                            <a:schemeClr val="tx1"/>
                          </a:solidFill>
                          <a:effectLst/>
                          <a:latin typeface="Times New Roman" panose="02020603050405020304" pitchFamily="18" charset="0"/>
                          <a:cs typeface="Times New Roman" panose="02020603050405020304" pitchFamily="18" charset="0"/>
                        </a:rPr>
                        <a:t>HABILIDADES INFORMATIVAS</a:t>
                      </a:r>
                      <a:endParaRPr lang="es-MX"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800" dirty="0">
                          <a:effectLst/>
                          <a:latin typeface="Times New Roman" panose="02020603050405020304" pitchFamily="18" charset="0"/>
                          <a:cs typeface="Times New Roman" panose="02020603050405020304" pitchFamily="18" charset="0"/>
                        </a:rPr>
                        <a:t>actitudes</a:t>
                      </a:r>
                      <a:endParaRPr lang="es-MX"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dirty="0">
                          <a:effectLst/>
                        </a:rPr>
                        <a:t> </a:t>
                      </a:r>
                      <a:endParaRPr lang="es-MX"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dirty="0">
                          <a:effectLst/>
                        </a:rPr>
                        <a:t> </a:t>
                      </a:r>
                      <a:endParaRPr lang="es-MX"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extLst>
                  <a:ext uri="{0D108BD9-81ED-4DB2-BD59-A6C34878D82A}">
                    <a16:rowId xmlns:a16="http://schemas.microsoft.com/office/drawing/2014/main" val="123621471"/>
                  </a:ext>
                </a:extLst>
              </a:tr>
              <a:tr h="94880">
                <a:tc vMerge="1">
                  <a:txBody>
                    <a:bodyPr/>
                    <a:lstStyle/>
                    <a:p>
                      <a:endParaRPr lang="es-MX"/>
                    </a:p>
                  </a:txBody>
                  <a:tcPr/>
                </a:tc>
                <a:tc>
                  <a:txBody>
                    <a:bodyPr/>
                    <a:lstStyle/>
                    <a:p>
                      <a:pPr algn="ctr">
                        <a:spcAft>
                          <a:spcPts val="0"/>
                        </a:spcAft>
                      </a:pPr>
                      <a:r>
                        <a:rPr lang="es-MX" sz="800" dirty="0">
                          <a:effectLst/>
                          <a:latin typeface="Times New Roman" panose="02020603050405020304" pitchFamily="18" charset="0"/>
                          <a:cs typeface="Times New Roman" panose="02020603050405020304" pitchFamily="18" charset="0"/>
                        </a:rPr>
                        <a:t>Digital</a:t>
                      </a:r>
                      <a:endParaRPr lang="es-MX"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marL="342900" lvl="0" indent="-342900" algn="ctr">
                        <a:lnSpc>
                          <a:spcPct val="115000"/>
                        </a:lnSpc>
                        <a:spcAft>
                          <a:spcPts val="0"/>
                        </a:spcAft>
                        <a:buFont typeface="Wingdings" panose="05000000000000000000" pitchFamily="2" charset="2"/>
                        <a:buChar char=""/>
                      </a:pPr>
                      <a:r>
                        <a:rPr lang="en-US" sz="600">
                          <a:effectLst/>
                        </a:rPr>
                        <a:t> </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extLst>
                  <a:ext uri="{0D108BD9-81ED-4DB2-BD59-A6C34878D82A}">
                    <a16:rowId xmlns:a16="http://schemas.microsoft.com/office/drawing/2014/main" val="2128228844"/>
                  </a:ext>
                </a:extLst>
              </a:tr>
              <a:tr h="264141">
                <a:tc vMerge="1">
                  <a:txBody>
                    <a:bodyPr/>
                    <a:lstStyle/>
                    <a:p>
                      <a:endParaRPr lang="es-MX"/>
                    </a:p>
                  </a:txBody>
                  <a:tcPr/>
                </a:tc>
                <a:tc>
                  <a:txBody>
                    <a:bodyPr/>
                    <a:lstStyle/>
                    <a:p>
                      <a:pPr algn="ctr">
                        <a:spcAft>
                          <a:spcPts val="0"/>
                        </a:spcAft>
                      </a:pPr>
                      <a:r>
                        <a:rPr lang="es-MX" sz="800" dirty="0">
                          <a:effectLst/>
                          <a:latin typeface="Times New Roman" panose="02020603050405020304" pitchFamily="18" charset="0"/>
                          <a:cs typeface="Times New Roman" panose="02020603050405020304" pitchFamily="18" charset="0"/>
                        </a:rPr>
                        <a:t>Busca información</a:t>
                      </a:r>
                      <a:endParaRPr lang="es-MX"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marL="342900" lvl="0" indent="-342900" algn="ctr">
                        <a:lnSpc>
                          <a:spcPct val="115000"/>
                        </a:lnSpc>
                        <a:spcAft>
                          <a:spcPts val="0"/>
                        </a:spcAft>
                        <a:buFont typeface="Wingdings" panose="05000000000000000000" pitchFamily="2" charset="2"/>
                        <a:buChar char=""/>
                      </a:pPr>
                      <a:r>
                        <a:rPr lang="en-US" sz="600">
                          <a:effectLst/>
                        </a:rPr>
                        <a:t> </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dirty="0">
                          <a:effectLst/>
                        </a:rPr>
                        <a:t> </a:t>
                      </a:r>
                      <a:endParaRPr lang="es-MX"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dirty="0">
                          <a:effectLst/>
                        </a:rPr>
                        <a:t> </a:t>
                      </a:r>
                      <a:endParaRPr lang="es-MX"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marL="342900" lvl="0" indent="-342900" algn="ctr">
                        <a:lnSpc>
                          <a:spcPct val="115000"/>
                        </a:lnSpc>
                        <a:spcAft>
                          <a:spcPts val="0"/>
                        </a:spcAft>
                        <a:buFont typeface="Wingdings" panose="05000000000000000000" pitchFamily="2" charset="2"/>
                        <a:buChar char=""/>
                      </a:pPr>
                      <a:r>
                        <a:rPr lang="en-US" sz="600">
                          <a:effectLst/>
                        </a:rPr>
                        <a:t> </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rgbClr val="92D050"/>
                    </a:solidFill>
                  </a:tcPr>
                </a:tc>
                <a:tc>
                  <a:txBody>
                    <a:bodyPr/>
                    <a:lstStyle/>
                    <a:p>
                      <a:pPr marL="342900" lvl="0" indent="-342900" algn="ctr">
                        <a:lnSpc>
                          <a:spcPct val="115000"/>
                        </a:lnSpc>
                        <a:spcAft>
                          <a:spcPts val="0"/>
                        </a:spcAft>
                        <a:buFont typeface="Wingdings" panose="05000000000000000000" pitchFamily="2" charset="2"/>
                        <a:buChar char=""/>
                      </a:pPr>
                      <a:r>
                        <a:rPr lang="en-US" sz="600">
                          <a:effectLst/>
                        </a:rPr>
                        <a:t> </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rgbClr val="92D050"/>
                    </a:solidFill>
                  </a:tcPr>
                </a:tc>
                <a:tc>
                  <a:txBody>
                    <a:bodyPr/>
                    <a:lstStyle/>
                    <a:p>
                      <a:pPr marL="342900" lvl="0" indent="-342900" algn="ctr">
                        <a:lnSpc>
                          <a:spcPct val="115000"/>
                        </a:lnSpc>
                        <a:spcAft>
                          <a:spcPts val="0"/>
                        </a:spcAft>
                        <a:buFont typeface="Wingdings" panose="05000000000000000000" pitchFamily="2" charset="2"/>
                        <a:buChar char=""/>
                      </a:pPr>
                      <a:r>
                        <a:rPr lang="en-US" sz="600">
                          <a:effectLst/>
                        </a:rPr>
                        <a:t> </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extLst>
                  <a:ext uri="{0D108BD9-81ED-4DB2-BD59-A6C34878D82A}">
                    <a16:rowId xmlns:a16="http://schemas.microsoft.com/office/drawing/2014/main" val="3148649122"/>
                  </a:ext>
                </a:extLst>
              </a:tr>
              <a:tr h="264141">
                <a:tc vMerge="1">
                  <a:txBody>
                    <a:bodyPr/>
                    <a:lstStyle/>
                    <a:p>
                      <a:endParaRPr lang="es-MX"/>
                    </a:p>
                  </a:txBody>
                  <a:tcPr/>
                </a:tc>
                <a:tc>
                  <a:txBody>
                    <a:bodyPr/>
                    <a:lstStyle/>
                    <a:p>
                      <a:pPr algn="ctr">
                        <a:spcAft>
                          <a:spcPts val="0"/>
                        </a:spcAft>
                      </a:pPr>
                      <a:r>
                        <a:rPr lang="es-MX" sz="800">
                          <a:effectLst/>
                          <a:latin typeface="Times New Roman" panose="02020603050405020304" pitchFamily="18" charset="0"/>
                          <a:cs typeface="Times New Roman" panose="02020603050405020304" pitchFamily="18" charset="0"/>
                        </a:rPr>
                        <a:t>Encontrar información.</a:t>
                      </a:r>
                      <a:endParaRPr lang="es-MX"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marL="342900" lvl="0" indent="-342900" algn="ctr">
                        <a:lnSpc>
                          <a:spcPct val="115000"/>
                        </a:lnSpc>
                        <a:spcAft>
                          <a:spcPts val="0"/>
                        </a:spcAft>
                        <a:buFont typeface="Wingdings" panose="05000000000000000000" pitchFamily="2" charset="2"/>
                        <a:buChar char=""/>
                      </a:pPr>
                      <a:r>
                        <a:rPr lang="en-US" sz="600">
                          <a:effectLst/>
                        </a:rPr>
                        <a:t> </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dirty="0">
                          <a:effectLst/>
                        </a:rPr>
                        <a:t> </a:t>
                      </a:r>
                      <a:endParaRPr lang="es-MX"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marL="342900" lvl="0" indent="-342900" algn="ctr">
                        <a:lnSpc>
                          <a:spcPct val="115000"/>
                        </a:lnSpc>
                        <a:spcAft>
                          <a:spcPts val="0"/>
                        </a:spcAft>
                        <a:buFont typeface="Wingdings" panose="05000000000000000000" pitchFamily="2" charset="2"/>
                        <a:buChar char=""/>
                      </a:pPr>
                      <a:r>
                        <a:rPr lang="en-US" sz="6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dirty="0">
                          <a:effectLst/>
                        </a:rPr>
                        <a:t> </a:t>
                      </a:r>
                      <a:endParaRPr lang="es-MX"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marL="342900" lvl="0" indent="-342900" algn="ctr">
                        <a:lnSpc>
                          <a:spcPct val="115000"/>
                        </a:lnSpc>
                        <a:spcAft>
                          <a:spcPts val="0"/>
                        </a:spcAft>
                        <a:buFont typeface="Wingdings" panose="05000000000000000000" pitchFamily="2" charset="2"/>
                        <a:buChar char=""/>
                      </a:pPr>
                      <a:r>
                        <a:rPr lang="en-US" sz="600">
                          <a:effectLst/>
                        </a:rPr>
                        <a:t> </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rgbClr val="92D050"/>
                    </a:solidFill>
                  </a:tcPr>
                </a:tc>
                <a:tc>
                  <a:txBody>
                    <a:bodyPr/>
                    <a:lstStyle/>
                    <a:p>
                      <a:pPr marL="342900" lvl="0" indent="-342900" algn="ctr">
                        <a:lnSpc>
                          <a:spcPct val="115000"/>
                        </a:lnSpc>
                        <a:spcAft>
                          <a:spcPts val="0"/>
                        </a:spcAft>
                        <a:buFont typeface="Wingdings" panose="05000000000000000000" pitchFamily="2" charset="2"/>
                        <a:buChar char=""/>
                      </a:pPr>
                      <a:r>
                        <a:rPr lang="en-US" sz="600">
                          <a:effectLst/>
                        </a:rPr>
                        <a:t> </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rgbClr val="92D050"/>
                    </a:solidFill>
                  </a:tcPr>
                </a:tc>
                <a:tc>
                  <a:txBody>
                    <a:bodyPr/>
                    <a:lstStyle/>
                    <a:p>
                      <a:pPr marL="342900" lvl="0" indent="-342900" algn="ctr">
                        <a:lnSpc>
                          <a:spcPct val="115000"/>
                        </a:lnSpc>
                        <a:spcAft>
                          <a:spcPts val="0"/>
                        </a:spcAft>
                        <a:buFont typeface="Wingdings" panose="05000000000000000000" pitchFamily="2" charset="2"/>
                        <a:buChar char=""/>
                      </a:pPr>
                      <a:r>
                        <a:rPr lang="en-US" sz="600">
                          <a:effectLst/>
                        </a:rPr>
                        <a:t> </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extLst>
                  <a:ext uri="{0D108BD9-81ED-4DB2-BD59-A6C34878D82A}">
                    <a16:rowId xmlns:a16="http://schemas.microsoft.com/office/drawing/2014/main" val="1749192994"/>
                  </a:ext>
                </a:extLst>
              </a:tr>
              <a:tr h="264141">
                <a:tc vMerge="1">
                  <a:txBody>
                    <a:bodyPr/>
                    <a:lstStyle/>
                    <a:p>
                      <a:endParaRPr lang="es-MX"/>
                    </a:p>
                  </a:txBody>
                  <a:tcPr/>
                </a:tc>
                <a:tc>
                  <a:txBody>
                    <a:bodyPr/>
                    <a:lstStyle/>
                    <a:p>
                      <a:pPr algn="ctr">
                        <a:spcAft>
                          <a:spcPts val="0"/>
                        </a:spcAft>
                      </a:pPr>
                      <a:r>
                        <a:rPr lang="es-MX" sz="800" dirty="0">
                          <a:effectLst/>
                          <a:latin typeface="Times New Roman" panose="02020603050405020304" pitchFamily="18" charset="0"/>
                          <a:cs typeface="Times New Roman" panose="02020603050405020304" pitchFamily="18" charset="0"/>
                        </a:rPr>
                        <a:t>Seleccionar información</a:t>
                      </a:r>
                      <a:endParaRPr lang="es-MX"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dirty="0">
                          <a:effectLst/>
                        </a:rPr>
                        <a:t> </a:t>
                      </a:r>
                      <a:endParaRPr lang="es-MX"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extLst>
                  <a:ext uri="{0D108BD9-81ED-4DB2-BD59-A6C34878D82A}">
                    <a16:rowId xmlns:a16="http://schemas.microsoft.com/office/drawing/2014/main" val="1153964140"/>
                  </a:ext>
                </a:extLst>
              </a:tr>
              <a:tr h="264141">
                <a:tc vMerge="1">
                  <a:txBody>
                    <a:bodyPr/>
                    <a:lstStyle/>
                    <a:p>
                      <a:endParaRPr lang="es-MX"/>
                    </a:p>
                  </a:txBody>
                  <a:tcPr/>
                </a:tc>
                <a:tc>
                  <a:txBody>
                    <a:bodyPr/>
                    <a:lstStyle/>
                    <a:p>
                      <a:pPr algn="ctr">
                        <a:spcAft>
                          <a:spcPts val="0"/>
                        </a:spcAft>
                      </a:pPr>
                      <a:r>
                        <a:rPr lang="es-MX" sz="800">
                          <a:effectLst/>
                          <a:latin typeface="Times New Roman" panose="02020603050405020304" pitchFamily="18" charset="0"/>
                          <a:cs typeface="Times New Roman" panose="02020603050405020304" pitchFamily="18" charset="0"/>
                        </a:rPr>
                        <a:t>Analizar información</a:t>
                      </a:r>
                      <a:endParaRPr lang="es-MX"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dirty="0">
                          <a:effectLst/>
                        </a:rPr>
                        <a:t> </a:t>
                      </a:r>
                      <a:endParaRPr lang="es-MX"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dirty="0">
                          <a:effectLst/>
                        </a:rPr>
                        <a:t> </a:t>
                      </a:r>
                      <a:endParaRPr lang="es-MX"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extLst>
                  <a:ext uri="{0D108BD9-81ED-4DB2-BD59-A6C34878D82A}">
                    <a16:rowId xmlns:a16="http://schemas.microsoft.com/office/drawing/2014/main" val="3367522186"/>
                  </a:ext>
                </a:extLst>
              </a:tr>
              <a:tr h="352189">
                <a:tc vMerge="1">
                  <a:txBody>
                    <a:bodyPr/>
                    <a:lstStyle/>
                    <a:p>
                      <a:endParaRPr lang="es-MX"/>
                    </a:p>
                  </a:txBody>
                  <a:tcPr/>
                </a:tc>
                <a:tc>
                  <a:txBody>
                    <a:bodyPr/>
                    <a:lstStyle/>
                    <a:p>
                      <a:pPr algn="ctr">
                        <a:spcAft>
                          <a:spcPts val="0"/>
                        </a:spcAft>
                      </a:pPr>
                      <a:r>
                        <a:rPr lang="es-MX" sz="800" dirty="0">
                          <a:effectLst/>
                          <a:latin typeface="Times New Roman" panose="02020603050405020304" pitchFamily="18" charset="0"/>
                          <a:cs typeface="Times New Roman" panose="02020603050405020304" pitchFamily="18" charset="0"/>
                        </a:rPr>
                        <a:t>Comunicar la información</a:t>
                      </a:r>
                      <a:endParaRPr lang="es-MX"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marL="342900" lvl="0" indent="-342900" algn="ctr">
                        <a:lnSpc>
                          <a:spcPct val="115000"/>
                        </a:lnSpc>
                        <a:spcAft>
                          <a:spcPts val="0"/>
                        </a:spcAft>
                        <a:buFont typeface="Wingdings" panose="05000000000000000000" pitchFamily="2" charset="2"/>
                        <a:buChar char=""/>
                      </a:pPr>
                      <a:r>
                        <a:rPr lang="en-US" sz="600">
                          <a:effectLst/>
                        </a:rPr>
                        <a:t> </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marL="342900" lvl="0" indent="-342900" algn="ctr">
                        <a:lnSpc>
                          <a:spcPct val="115000"/>
                        </a:lnSpc>
                        <a:spcAft>
                          <a:spcPts val="0"/>
                        </a:spcAft>
                        <a:buFont typeface="Wingdings" panose="05000000000000000000" pitchFamily="2" charset="2"/>
                        <a:buChar char=""/>
                      </a:pPr>
                      <a:r>
                        <a:rPr lang="en-US" sz="600">
                          <a:effectLst/>
                        </a:rPr>
                        <a:t> </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dirty="0">
                          <a:effectLst/>
                        </a:rPr>
                        <a:t> </a:t>
                      </a:r>
                      <a:endParaRPr lang="es-MX"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dirty="0">
                          <a:effectLst/>
                        </a:rPr>
                        <a:t> </a:t>
                      </a:r>
                      <a:endParaRPr lang="es-MX"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dirty="0">
                          <a:effectLst/>
                        </a:rPr>
                        <a:t> </a:t>
                      </a:r>
                      <a:endParaRPr lang="es-MX"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dirty="0">
                          <a:effectLst/>
                        </a:rPr>
                        <a:t> </a:t>
                      </a:r>
                      <a:endParaRPr lang="es-MX"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extLst>
                  <a:ext uri="{0D108BD9-81ED-4DB2-BD59-A6C34878D82A}">
                    <a16:rowId xmlns:a16="http://schemas.microsoft.com/office/drawing/2014/main" val="547021417"/>
                  </a:ext>
                </a:extLst>
              </a:tr>
              <a:tr h="440236">
                <a:tc vMerge="1">
                  <a:txBody>
                    <a:bodyPr/>
                    <a:lstStyle/>
                    <a:p>
                      <a:endParaRPr lang="es-MX"/>
                    </a:p>
                  </a:txBody>
                  <a:tcPr/>
                </a:tc>
                <a:tc>
                  <a:txBody>
                    <a:bodyPr/>
                    <a:lstStyle/>
                    <a:p>
                      <a:pPr algn="ctr">
                        <a:spcAft>
                          <a:spcPts val="0"/>
                        </a:spcAft>
                      </a:pPr>
                      <a:r>
                        <a:rPr lang="es-MX" sz="800" dirty="0">
                          <a:effectLst/>
                        </a:rPr>
                        <a:t>Crear Algo nuevo con la información</a:t>
                      </a:r>
                      <a:endParaRPr lang="es-MX"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a:effectLst/>
                        </a:rPr>
                        <a:t> </a:t>
                      </a:r>
                      <a:endParaRPr lang="es-MX"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dirty="0">
                          <a:effectLst/>
                        </a:rPr>
                        <a:t> </a:t>
                      </a:r>
                      <a:endParaRPr lang="es-MX"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tc>
                  <a:txBody>
                    <a:bodyPr/>
                    <a:lstStyle/>
                    <a:p>
                      <a:pPr marL="342900" lvl="0" indent="-342900" algn="ctr">
                        <a:lnSpc>
                          <a:spcPct val="115000"/>
                        </a:lnSpc>
                        <a:spcAft>
                          <a:spcPts val="0"/>
                        </a:spcAft>
                        <a:buFont typeface="Wingdings" panose="05000000000000000000" pitchFamily="2" charset="2"/>
                        <a:buChar char=""/>
                      </a:pPr>
                      <a:r>
                        <a:rPr lang="es-MX" sz="6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6209" marR="36209" marT="0" marB="0">
                    <a:solidFill>
                      <a:srgbClr val="92D050"/>
                    </a:solidFill>
                  </a:tcPr>
                </a:tc>
                <a:tc>
                  <a:txBody>
                    <a:bodyPr/>
                    <a:lstStyle/>
                    <a:p>
                      <a:pPr algn="ctr">
                        <a:spcAft>
                          <a:spcPts val="0"/>
                        </a:spcAft>
                      </a:pPr>
                      <a:r>
                        <a:rPr lang="es-MX" sz="600" dirty="0">
                          <a:effectLst/>
                        </a:rPr>
                        <a:t> </a:t>
                      </a:r>
                      <a:endParaRPr lang="es-MX"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09" marR="36209" marT="0" marB="0">
                    <a:solidFill>
                      <a:srgbClr val="92D050"/>
                    </a:solidFill>
                  </a:tcPr>
                </a:tc>
                <a:extLst>
                  <a:ext uri="{0D108BD9-81ED-4DB2-BD59-A6C34878D82A}">
                    <a16:rowId xmlns:a16="http://schemas.microsoft.com/office/drawing/2014/main" val="1068107652"/>
                  </a:ext>
                </a:extLst>
              </a:tr>
            </a:tbl>
          </a:graphicData>
        </a:graphic>
      </p:graphicFrame>
      <p:sp>
        <p:nvSpPr>
          <p:cNvPr id="13" name="Title 1">
            <a:extLst>
              <a:ext uri="{FF2B5EF4-FFF2-40B4-BE49-F238E27FC236}">
                <a16:creationId xmlns:a16="http://schemas.microsoft.com/office/drawing/2014/main" id="{8A6BC62D-0628-437F-AC22-A99C0ED6F1AD}"/>
              </a:ext>
            </a:extLst>
          </p:cNvPr>
          <p:cNvSpPr txBox="1">
            <a:spLocks/>
          </p:cNvSpPr>
          <p:nvPr/>
        </p:nvSpPr>
        <p:spPr>
          <a:xfrm>
            <a:off x="571769" y="3399970"/>
            <a:ext cx="3402496" cy="680671"/>
          </a:xfrm>
          <a:prstGeom prst="rect">
            <a:avLst/>
          </a:prstGeom>
          <a:solidFill>
            <a:schemeClr val="accent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b="1" dirty="0">
                <a:latin typeface="Arial" panose="020B0604020202020204" pitchFamily="34" charset="0"/>
                <a:cs typeface="Arial" panose="020B0604020202020204" pitchFamily="34" charset="0"/>
              </a:rPr>
              <a:t>Resultados</a:t>
            </a:r>
          </a:p>
        </p:txBody>
      </p:sp>
      <p:pic>
        <p:nvPicPr>
          <p:cNvPr id="9" name="1 Imagen" descr="LOGO CA - 88, 2014.PNG">
            <a:extLst>
              <a:ext uri="{FF2B5EF4-FFF2-40B4-BE49-F238E27FC236}">
                <a16:creationId xmlns:a16="http://schemas.microsoft.com/office/drawing/2014/main" id="{200BC725-22CD-47FB-8A75-0A6D40126D2F}"/>
              </a:ext>
            </a:extLst>
          </p:cNvPr>
          <p:cNvPicPr>
            <a:picLocks noChangeAspect="1"/>
          </p:cNvPicPr>
          <p:nvPr/>
        </p:nvPicPr>
        <p:blipFill>
          <a:blip r:embed="rId2" cstate="print"/>
          <a:srcRect l="5430" t="26943" r="3955" b="7254"/>
          <a:stretch>
            <a:fillRect/>
          </a:stretch>
        </p:blipFill>
        <p:spPr>
          <a:xfrm>
            <a:off x="1950474" y="215481"/>
            <a:ext cx="1201950" cy="380664"/>
          </a:xfrm>
          <a:prstGeom prst="rect">
            <a:avLst/>
          </a:prstGeom>
        </p:spPr>
      </p:pic>
      <p:pic>
        <p:nvPicPr>
          <p:cNvPr id="10" name="Picture 9">
            <a:extLst>
              <a:ext uri="{FF2B5EF4-FFF2-40B4-BE49-F238E27FC236}">
                <a16:creationId xmlns:a16="http://schemas.microsoft.com/office/drawing/2014/main" id="{1AA9D0D0-70A8-44D1-86F1-42DDD1AF82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299" y="53943"/>
            <a:ext cx="666297" cy="707032"/>
          </a:xfrm>
          <a:prstGeom prst="rect">
            <a:avLst/>
          </a:prstGeom>
        </p:spPr>
      </p:pic>
      <p:pic>
        <p:nvPicPr>
          <p:cNvPr id="11" name="Picture 10">
            <a:extLst>
              <a:ext uri="{FF2B5EF4-FFF2-40B4-BE49-F238E27FC236}">
                <a16:creationId xmlns:a16="http://schemas.microsoft.com/office/drawing/2014/main" id="{10ED27E2-7150-4F9C-859E-763514457D2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733" t="10582" r="2805" b="8924"/>
          <a:stretch/>
        </p:blipFill>
        <p:spPr>
          <a:xfrm>
            <a:off x="917239" y="53516"/>
            <a:ext cx="833591" cy="710325"/>
          </a:xfrm>
          <a:prstGeom prst="rect">
            <a:avLst/>
          </a:prstGeom>
        </p:spPr>
      </p:pic>
      <p:pic>
        <p:nvPicPr>
          <p:cNvPr id="15" name="Picture 14">
            <a:extLst>
              <a:ext uri="{FF2B5EF4-FFF2-40B4-BE49-F238E27FC236}">
                <a16:creationId xmlns:a16="http://schemas.microsoft.com/office/drawing/2014/main" id="{84A3A2A7-60B8-45AB-B443-08F94E2FFC7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52067" y="57131"/>
            <a:ext cx="823209" cy="703844"/>
          </a:xfrm>
          <a:prstGeom prst="rect">
            <a:avLst/>
          </a:prstGeom>
        </p:spPr>
      </p:pic>
      <p:sp>
        <p:nvSpPr>
          <p:cNvPr id="16" name="Rectangle 15">
            <a:extLst>
              <a:ext uri="{FF2B5EF4-FFF2-40B4-BE49-F238E27FC236}">
                <a16:creationId xmlns:a16="http://schemas.microsoft.com/office/drawing/2014/main" id="{DFBED0BA-6EDD-45FA-BA9A-FBE2B872ECD5}"/>
              </a:ext>
            </a:extLst>
          </p:cNvPr>
          <p:cNvSpPr/>
          <p:nvPr/>
        </p:nvSpPr>
        <p:spPr>
          <a:xfrm>
            <a:off x="0" y="848250"/>
            <a:ext cx="7711924" cy="461665"/>
          </a:xfrm>
          <a:prstGeom prst="rect">
            <a:avLst/>
          </a:prstGeom>
        </p:spPr>
        <p:txBody>
          <a:bodyPr wrap="square">
            <a:spAutoFit/>
          </a:bodyPr>
          <a:lstStyle/>
          <a:p>
            <a:pPr>
              <a:spcBef>
                <a:spcPct val="0"/>
              </a:spcBef>
            </a:pPr>
            <a:r>
              <a:rPr lang="fr-FR" sz="1200" b="1" dirty="0">
                <a:latin typeface="+mj-lt"/>
              </a:rPr>
              <a:t>González-López y Machin-Mastromatteo</a:t>
            </a:r>
            <a:r>
              <a:rPr lang="fr-FR" sz="1200" dirty="0">
                <a:latin typeface="+mj-lt"/>
              </a:rPr>
              <a:t>. </a:t>
            </a:r>
          </a:p>
          <a:p>
            <a:pPr>
              <a:spcBef>
                <a:spcPct val="0"/>
              </a:spcBef>
            </a:pPr>
            <a:r>
              <a:rPr lang="es-MX" sz="1200" b="1" dirty="0">
                <a:latin typeface="Cambria" panose="02040503050406030204" pitchFamily="18" charset="0"/>
              </a:rPr>
              <a:t>Evaluación y desarrollo de habilidades para la alfabetización</a:t>
            </a:r>
            <a:endParaRPr lang="fr-FR" sz="1200" dirty="0">
              <a:latin typeface="+mj-lt"/>
            </a:endParaRPr>
          </a:p>
        </p:txBody>
      </p:sp>
    </p:spTree>
    <p:extLst>
      <p:ext uri="{BB962C8B-B14F-4D97-AF65-F5344CB8AC3E}">
        <p14:creationId xmlns:p14="http://schemas.microsoft.com/office/powerpoint/2010/main" val="164660148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8DD84-ABDF-4C3F-9DF1-9DAA32E6A141}"/>
              </a:ext>
            </a:extLst>
          </p:cNvPr>
          <p:cNvSpPr>
            <a:spLocks noGrp="1"/>
          </p:cNvSpPr>
          <p:nvPr>
            <p:ph type="title"/>
          </p:nvPr>
        </p:nvSpPr>
        <p:spPr>
          <a:xfrm>
            <a:off x="387824" y="815974"/>
            <a:ext cx="2585484" cy="1325563"/>
          </a:xfrm>
          <a:noFill/>
          <a:ln>
            <a:noFill/>
          </a:ln>
        </p:spPr>
        <p:txBody>
          <a:bodyPr>
            <a:normAutofit/>
          </a:bodyPr>
          <a:lstStyle/>
          <a:p>
            <a:pPr algn="ctr"/>
            <a:r>
              <a:rPr lang="es-MX" sz="2000" b="1" dirty="0">
                <a:latin typeface="Arial" panose="020B0604020202020204" pitchFamily="34" charset="0"/>
                <a:cs typeface="Arial" panose="020B0604020202020204" pitchFamily="34" charset="0"/>
              </a:rPr>
              <a:t>CONCLUSIONES</a:t>
            </a:r>
          </a:p>
        </p:txBody>
      </p:sp>
      <p:sp>
        <p:nvSpPr>
          <p:cNvPr id="3" name="Content Placeholder 2">
            <a:extLst>
              <a:ext uri="{FF2B5EF4-FFF2-40B4-BE49-F238E27FC236}">
                <a16:creationId xmlns:a16="http://schemas.microsoft.com/office/drawing/2014/main" id="{712A15BA-B81F-4EC1-A9E2-047D3E7415F5}"/>
              </a:ext>
            </a:extLst>
          </p:cNvPr>
          <p:cNvSpPr>
            <a:spLocks noGrp="1"/>
          </p:cNvSpPr>
          <p:nvPr>
            <p:ph idx="1"/>
          </p:nvPr>
        </p:nvSpPr>
        <p:spPr>
          <a:xfrm>
            <a:off x="387824" y="2141537"/>
            <a:ext cx="10515600" cy="4351338"/>
          </a:xfrm>
        </p:spPr>
        <p:txBody>
          <a:bodyPr>
            <a:normAutofit lnSpcReduction="10000"/>
          </a:bodyPr>
          <a:lstStyle/>
          <a:p>
            <a:pPr algn="just"/>
            <a:r>
              <a:rPr lang="es-MX" dirty="0"/>
              <a:t>La manera de que las HPHI apoyan al aprendizaje en niños de Educación Primaria, es que el docente aplique las secuencias didácticas, estrategias pedagógicas por descubrimiento, analíticas de manera que hagan pensar al estudiante y de corto tiempo 20 a 30 minutos. Para niños de 5-7 años</a:t>
            </a:r>
          </a:p>
          <a:p>
            <a:pPr algn="just"/>
            <a:r>
              <a:rPr lang="es-MX" dirty="0"/>
              <a:t>Las HPHI si se pueden agregar en la materia de español, en la lectoescritura y en matemáticas las habilidades de pensamiento, por medio de la explicación conceptual y de modelaje, primero tu lo haces para que los niños comprendan mejor y así tengan confianza</a:t>
            </a:r>
          </a:p>
          <a:p>
            <a:pPr algn="just"/>
            <a:r>
              <a:rPr lang="es-MX" dirty="0"/>
              <a:t>El desarrollo de las HPHI, se puede llevar acabo junto con la enseñanza de la lectoescritura</a:t>
            </a:r>
          </a:p>
          <a:p>
            <a:pPr marL="0" indent="0" algn="just">
              <a:buNone/>
            </a:pPr>
            <a:endParaRPr lang="es-MX" dirty="0"/>
          </a:p>
        </p:txBody>
      </p:sp>
      <p:sp>
        <p:nvSpPr>
          <p:cNvPr id="4" name="Date Placeholder 3">
            <a:extLst>
              <a:ext uri="{FF2B5EF4-FFF2-40B4-BE49-F238E27FC236}">
                <a16:creationId xmlns:a16="http://schemas.microsoft.com/office/drawing/2014/main" id="{0C756E6B-3CF2-4A2C-8051-95EA775E5BF5}"/>
              </a:ext>
            </a:extLst>
          </p:cNvPr>
          <p:cNvSpPr>
            <a:spLocks noGrp="1"/>
          </p:cNvSpPr>
          <p:nvPr>
            <p:ph type="dt" sz="half" idx="10"/>
          </p:nvPr>
        </p:nvSpPr>
        <p:spPr/>
        <p:txBody>
          <a:bodyPr/>
          <a:lstStyle/>
          <a:p>
            <a:fld id="{775CDE00-EF2A-4B9A-8BFC-FE199FBB6E0D}" type="datetime1">
              <a:rPr lang="en-US" smtClean="0"/>
              <a:t>6/11/2018</a:t>
            </a:fld>
            <a:endParaRPr lang="en-US" dirty="0"/>
          </a:p>
        </p:txBody>
      </p:sp>
      <p:pic>
        <p:nvPicPr>
          <p:cNvPr id="8" name="1 Imagen" descr="LOGO CA - 88, 2014.PNG">
            <a:extLst>
              <a:ext uri="{FF2B5EF4-FFF2-40B4-BE49-F238E27FC236}">
                <a16:creationId xmlns:a16="http://schemas.microsoft.com/office/drawing/2014/main" id="{E473C77E-A4D6-42CE-9BD0-FDC859F2C3AF}"/>
              </a:ext>
            </a:extLst>
          </p:cNvPr>
          <p:cNvPicPr>
            <a:picLocks noChangeAspect="1"/>
          </p:cNvPicPr>
          <p:nvPr/>
        </p:nvPicPr>
        <p:blipFill>
          <a:blip r:embed="rId2" cstate="print"/>
          <a:srcRect l="5430" t="26943" r="3955" b="7254"/>
          <a:stretch>
            <a:fillRect/>
          </a:stretch>
        </p:blipFill>
        <p:spPr>
          <a:xfrm>
            <a:off x="1950474" y="215481"/>
            <a:ext cx="1201950" cy="380664"/>
          </a:xfrm>
          <a:prstGeom prst="rect">
            <a:avLst/>
          </a:prstGeom>
        </p:spPr>
      </p:pic>
      <p:pic>
        <p:nvPicPr>
          <p:cNvPr id="9" name="Picture 8">
            <a:extLst>
              <a:ext uri="{FF2B5EF4-FFF2-40B4-BE49-F238E27FC236}">
                <a16:creationId xmlns:a16="http://schemas.microsoft.com/office/drawing/2014/main" id="{439A8A2A-F21D-4654-A152-840319D170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299" y="53943"/>
            <a:ext cx="666297" cy="707032"/>
          </a:xfrm>
          <a:prstGeom prst="rect">
            <a:avLst/>
          </a:prstGeom>
        </p:spPr>
      </p:pic>
      <p:pic>
        <p:nvPicPr>
          <p:cNvPr id="10" name="Picture 9">
            <a:extLst>
              <a:ext uri="{FF2B5EF4-FFF2-40B4-BE49-F238E27FC236}">
                <a16:creationId xmlns:a16="http://schemas.microsoft.com/office/drawing/2014/main" id="{53ED4A24-52F3-4E85-8057-411E9ED2EDC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733" t="10582" r="2805" b="8924"/>
          <a:stretch/>
        </p:blipFill>
        <p:spPr>
          <a:xfrm>
            <a:off x="917239" y="53516"/>
            <a:ext cx="833591" cy="710325"/>
          </a:xfrm>
          <a:prstGeom prst="rect">
            <a:avLst/>
          </a:prstGeom>
        </p:spPr>
      </p:pic>
      <p:pic>
        <p:nvPicPr>
          <p:cNvPr id="11" name="Picture 10">
            <a:extLst>
              <a:ext uri="{FF2B5EF4-FFF2-40B4-BE49-F238E27FC236}">
                <a16:creationId xmlns:a16="http://schemas.microsoft.com/office/drawing/2014/main" id="{E4E7186C-B173-4862-8156-A73C7B6ECCB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52067" y="57131"/>
            <a:ext cx="823209" cy="703844"/>
          </a:xfrm>
          <a:prstGeom prst="rect">
            <a:avLst/>
          </a:prstGeom>
        </p:spPr>
      </p:pic>
      <p:sp>
        <p:nvSpPr>
          <p:cNvPr id="12" name="Rectangle 11">
            <a:extLst>
              <a:ext uri="{FF2B5EF4-FFF2-40B4-BE49-F238E27FC236}">
                <a16:creationId xmlns:a16="http://schemas.microsoft.com/office/drawing/2014/main" id="{03CE5199-A3A9-4399-A70A-415CC1041515}"/>
              </a:ext>
            </a:extLst>
          </p:cNvPr>
          <p:cNvSpPr/>
          <p:nvPr/>
        </p:nvSpPr>
        <p:spPr>
          <a:xfrm>
            <a:off x="4374920" y="267313"/>
            <a:ext cx="7711924" cy="276999"/>
          </a:xfrm>
          <a:prstGeom prst="rect">
            <a:avLst/>
          </a:prstGeom>
        </p:spPr>
        <p:txBody>
          <a:bodyPr wrap="square">
            <a:spAutoFit/>
          </a:bodyPr>
          <a:lstStyle/>
          <a:p>
            <a:pPr>
              <a:spcBef>
                <a:spcPct val="0"/>
              </a:spcBef>
            </a:pPr>
            <a:r>
              <a:rPr lang="fr-FR" sz="1200" b="1" dirty="0">
                <a:latin typeface="+mj-lt"/>
              </a:rPr>
              <a:t>González-López y Machin-Mastromatteo</a:t>
            </a:r>
            <a:r>
              <a:rPr lang="fr-FR" sz="1200" dirty="0">
                <a:latin typeface="+mj-lt"/>
              </a:rPr>
              <a:t>. </a:t>
            </a:r>
            <a:r>
              <a:rPr lang="es-MX" sz="1200" b="1" dirty="0">
                <a:latin typeface="Cambria" panose="02040503050406030204" pitchFamily="18" charset="0"/>
              </a:rPr>
              <a:t>Evaluación y desarrollo de habilidades para la alfabetización</a:t>
            </a:r>
            <a:endParaRPr lang="fr-FR" sz="1200" dirty="0">
              <a:latin typeface="+mj-lt"/>
            </a:endParaRPr>
          </a:p>
        </p:txBody>
      </p:sp>
    </p:spTree>
    <p:extLst>
      <p:ext uri="{BB962C8B-B14F-4D97-AF65-F5344CB8AC3E}">
        <p14:creationId xmlns:p14="http://schemas.microsoft.com/office/powerpoint/2010/main" val="18272881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C756E6B-3CF2-4A2C-8051-95EA775E5BF5}"/>
              </a:ext>
            </a:extLst>
          </p:cNvPr>
          <p:cNvSpPr>
            <a:spLocks noGrp="1"/>
          </p:cNvSpPr>
          <p:nvPr>
            <p:ph type="dt" sz="half" idx="10"/>
          </p:nvPr>
        </p:nvSpPr>
        <p:spPr/>
        <p:txBody>
          <a:bodyPr/>
          <a:lstStyle/>
          <a:p>
            <a:fld id="{775CDE00-EF2A-4B9A-8BFC-FE199FBB6E0D}" type="datetime1">
              <a:rPr lang="en-US" smtClean="0"/>
              <a:t>6/11/2018</a:t>
            </a:fld>
            <a:endParaRPr lang="en-US" dirty="0"/>
          </a:p>
        </p:txBody>
      </p:sp>
      <p:sp>
        <p:nvSpPr>
          <p:cNvPr id="10" name="Rectangle 9">
            <a:extLst>
              <a:ext uri="{FF2B5EF4-FFF2-40B4-BE49-F238E27FC236}">
                <a16:creationId xmlns:a16="http://schemas.microsoft.com/office/drawing/2014/main" id="{C1B24257-68B0-41F0-A54C-807124F0D4C0}"/>
              </a:ext>
            </a:extLst>
          </p:cNvPr>
          <p:cNvSpPr/>
          <p:nvPr/>
        </p:nvSpPr>
        <p:spPr>
          <a:xfrm>
            <a:off x="5776513" y="544312"/>
            <a:ext cx="6096001" cy="1477328"/>
          </a:xfrm>
          <a:prstGeom prst="rect">
            <a:avLst/>
          </a:prstGeom>
          <a:solidFill>
            <a:srgbClr val="CC99FF"/>
          </a:solidFill>
        </p:spPr>
        <p:txBody>
          <a:bodyPr>
            <a:spAutoFit/>
          </a:bodyPr>
          <a:lstStyle/>
          <a:p>
            <a:pPr algn="just"/>
            <a:r>
              <a:rPr lang="es-MX" dirty="0">
                <a:latin typeface="Cambria" panose="02040503050406030204" pitchFamily="18" charset="0"/>
              </a:rPr>
              <a:t>¿De qué manera las habilidad de pensamiento y habilidades informativas (HPHI) son importantes en la alfabetización?</a:t>
            </a:r>
          </a:p>
          <a:p>
            <a:pPr algn="just"/>
            <a:r>
              <a:rPr lang="es-MX" dirty="0">
                <a:latin typeface="Cambria" panose="02040503050406030204" pitchFamily="18" charset="0"/>
              </a:rPr>
              <a:t>Sirven para el desenvolvimiento cotidiano y para la solución de problemas. Además para potenciar las habilidades lingüísticas y la comunicación (expresión oral).</a:t>
            </a:r>
          </a:p>
        </p:txBody>
      </p:sp>
      <p:sp>
        <p:nvSpPr>
          <p:cNvPr id="11" name="Rectangle 10">
            <a:extLst>
              <a:ext uri="{FF2B5EF4-FFF2-40B4-BE49-F238E27FC236}">
                <a16:creationId xmlns:a16="http://schemas.microsoft.com/office/drawing/2014/main" id="{15E7F1C7-8218-4907-B1EC-2F544AD0D892}"/>
              </a:ext>
            </a:extLst>
          </p:cNvPr>
          <p:cNvSpPr/>
          <p:nvPr/>
        </p:nvSpPr>
        <p:spPr>
          <a:xfrm>
            <a:off x="279379" y="2021640"/>
            <a:ext cx="8191064" cy="4801314"/>
          </a:xfrm>
          <a:prstGeom prst="rect">
            <a:avLst/>
          </a:prstGeom>
          <a:solidFill>
            <a:srgbClr val="99FFCC"/>
          </a:solidFill>
        </p:spPr>
        <p:txBody>
          <a:bodyPr wrap="square">
            <a:spAutoFit/>
          </a:bodyPr>
          <a:lstStyle/>
          <a:p>
            <a:pPr algn="just">
              <a:defRPr/>
            </a:pPr>
            <a:r>
              <a:rPr lang="es-MX" dirty="0">
                <a:latin typeface="Cambria" panose="02040503050406030204" pitchFamily="18" charset="0"/>
              </a:rPr>
              <a:t>¿Cómo agregar las HPHI en el programa de alfabetización?</a:t>
            </a:r>
          </a:p>
          <a:p>
            <a:pPr marL="342900" lvl="0" indent="-342900" algn="just">
              <a:buFont typeface="+mj-lt"/>
              <a:buAutoNum type="arabicPeriod"/>
              <a:defRPr/>
            </a:pPr>
            <a:r>
              <a:rPr lang="es-MX" dirty="0"/>
              <a:t>Desarrollar las habilidades de pensamiento, que el niño aprenda a observar, comparar, clasificar, describir, hablar, aumente el vocabulario,</a:t>
            </a:r>
          </a:p>
          <a:p>
            <a:pPr marL="342900" lvl="0" indent="-342900" algn="just">
              <a:buFont typeface="+mj-lt"/>
              <a:buAutoNum type="arabicPeriod"/>
              <a:defRPr/>
            </a:pPr>
            <a:r>
              <a:rPr lang="es-MX" dirty="0"/>
              <a:t>Método de alfabetización (FAS) </a:t>
            </a:r>
          </a:p>
          <a:p>
            <a:pPr marL="342900" lvl="0" indent="-342900" algn="just">
              <a:buFont typeface="+mj-lt"/>
              <a:buAutoNum type="arabicPeriod"/>
              <a:defRPr/>
            </a:pPr>
            <a:r>
              <a:rPr lang="es-MX" dirty="0"/>
              <a:t>Desarrollo del pensamiento crítico</a:t>
            </a:r>
          </a:p>
          <a:p>
            <a:pPr marL="342900" lvl="0" indent="-342900" algn="just">
              <a:buFont typeface="+mj-lt"/>
              <a:buAutoNum type="arabicPeriod"/>
              <a:defRPr/>
            </a:pPr>
            <a:r>
              <a:rPr lang="es-MX" dirty="0"/>
              <a:t>Buscar y tener en el aula diferentes tipos de acervos (diccionarios, periódicos, libros para niños, libros de texto, enciclopedias con dibujos, folletos de  interesantes temas, revistas científicas para niños.</a:t>
            </a:r>
          </a:p>
          <a:p>
            <a:pPr marL="342900" lvl="0" indent="-342900" algn="just">
              <a:buFont typeface="+mj-lt"/>
              <a:buAutoNum type="arabicPeriod"/>
              <a:defRPr/>
            </a:pPr>
            <a:r>
              <a:rPr lang="es-MX" dirty="0"/>
              <a:t>Descripción de las palabras que lea y escriba el niño mediante el juego con material didáctico(comprensión de cada que aprenda una u oraciones).</a:t>
            </a:r>
          </a:p>
          <a:p>
            <a:pPr marL="342900" lvl="0" indent="-342900" algn="just">
              <a:buFont typeface="+mj-lt"/>
              <a:buAutoNum type="arabicPeriod"/>
              <a:defRPr/>
            </a:pPr>
            <a:r>
              <a:rPr lang="es-MX" dirty="0"/>
              <a:t>Que el alumno identifique los títulos, paginas, editoriales, fechas y  autores de los acervos.</a:t>
            </a:r>
          </a:p>
          <a:p>
            <a:pPr marL="342900" lvl="0" indent="-342900" algn="just">
              <a:buFont typeface="+mj-lt"/>
              <a:buAutoNum type="arabicPeriod"/>
              <a:defRPr/>
            </a:pPr>
            <a:r>
              <a:rPr lang="es-MX" dirty="0"/>
              <a:t>El educando le lee a su compañero y su compañero a el.</a:t>
            </a:r>
          </a:p>
          <a:p>
            <a:pPr marL="342900" lvl="0" indent="-342900" algn="just">
              <a:buFont typeface="+mj-lt"/>
              <a:buAutoNum type="arabicPeriod"/>
              <a:defRPr/>
            </a:pPr>
            <a:r>
              <a:rPr lang="es-MX" dirty="0"/>
              <a:t>Lecturas leídas por la maestra al grupo y elaboración de preguntas antes, durante y después de la lectura</a:t>
            </a:r>
          </a:p>
          <a:p>
            <a:pPr marL="342900" lvl="0" indent="-342900" algn="just">
              <a:buFont typeface="+mj-lt"/>
              <a:buAutoNum type="arabicPeriod"/>
              <a:defRPr/>
            </a:pPr>
            <a:r>
              <a:rPr lang="es-MX" dirty="0"/>
              <a:t>Comunicar la información que lee o aprende el estudiante.</a:t>
            </a:r>
          </a:p>
          <a:p>
            <a:pPr marL="342900" lvl="0" indent="-342900" algn="just">
              <a:buFont typeface="+mj-lt"/>
              <a:buAutoNum type="arabicPeriod"/>
              <a:defRPr/>
            </a:pPr>
            <a:r>
              <a:rPr lang="es-MX" dirty="0"/>
              <a:t>Manejo de 180 </a:t>
            </a:r>
            <a:r>
              <a:rPr lang="es-MX"/>
              <a:t>materiales para </a:t>
            </a:r>
            <a:r>
              <a:rPr lang="es-MX" dirty="0"/>
              <a:t>la alfabetización.</a:t>
            </a:r>
          </a:p>
        </p:txBody>
      </p:sp>
      <p:pic>
        <p:nvPicPr>
          <p:cNvPr id="14" name="1 Imagen" descr="LOGO CA - 88, 2014.PNG">
            <a:extLst>
              <a:ext uri="{FF2B5EF4-FFF2-40B4-BE49-F238E27FC236}">
                <a16:creationId xmlns:a16="http://schemas.microsoft.com/office/drawing/2014/main" id="{E2672F71-F3DA-4AC8-A0C5-786EE2025001}"/>
              </a:ext>
            </a:extLst>
          </p:cNvPr>
          <p:cNvPicPr>
            <a:picLocks noChangeAspect="1"/>
          </p:cNvPicPr>
          <p:nvPr/>
        </p:nvPicPr>
        <p:blipFill>
          <a:blip r:embed="rId2" cstate="print"/>
          <a:srcRect l="5430" t="26943" r="3955" b="7254"/>
          <a:stretch>
            <a:fillRect/>
          </a:stretch>
        </p:blipFill>
        <p:spPr>
          <a:xfrm>
            <a:off x="1950474" y="215481"/>
            <a:ext cx="1201950" cy="380664"/>
          </a:xfrm>
          <a:prstGeom prst="rect">
            <a:avLst/>
          </a:prstGeom>
        </p:spPr>
      </p:pic>
      <p:pic>
        <p:nvPicPr>
          <p:cNvPr id="15" name="Picture 14">
            <a:extLst>
              <a:ext uri="{FF2B5EF4-FFF2-40B4-BE49-F238E27FC236}">
                <a16:creationId xmlns:a16="http://schemas.microsoft.com/office/drawing/2014/main" id="{8090D2E0-9F7F-4A00-997E-C14BB56206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299" y="53943"/>
            <a:ext cx="666297" cy="707032"/>
          </a:xfrm>
          <a:prstGeom prst="rect">
            <a:avLst/>
          </a:prstGeom>
        </p:spPr>
      </p:pic>
      <p:pic>
        <p:nvPicPr>
          <p:cNvPr id="16" name="Picture 15">
            <a:extLst>
              <a:ext uri="{FF2B5EF4-FFF2-40B4-BE49-F238E27FC236}">
                <a16:creationId xmlns:a16="http://schemas.microsoft.com/office/drawing/2014/main" id="{28B41049-E79D-46FE-96E8-7A613359B72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733" t="10582" r="2805" b="8924"/>
          <a:stretch/>
        </p:blipFill>
        <p:spPr>
          <a:xfrm>
            <a:off x="917239" y="53516"/>
            <a:ext cx="833591" cy="710325"/>
          </a:xfrm>
          <a:prstGeom prst="rect">
            <a:avLst/>
          </a:prstGeom>
        </p:spPr>
      </p:pic>
      <p:pic>
        <p:nvPicPr>
          <p:cNvPr id="17" name="Picture 16">
            <a:extLst>
              <a:ext uri="{FF2B5EF4-FFF2-40B4-BE49-F238E27FC236}">
                <a16:creationId xmlns:a16="http://schemas.microsoft.com/office/drawing/2014/main" id="{0F805756-9D84-4AF3-BA02-C164C2FEDDA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52067" y="57131"/>
            <a:ext cx="823209" cy="703844"/>
          </a:xfrm>
          <a:prstGeom prst="rect">
            <a:avLst/>
          </a:prstGeom>
        </p:spPr>
      </p:pic>
      <p:sp>
        <p:nvSpPr>
          <p:cNvPr id="18" name="Rectangle 17">
            <a:extLst>
              <a:ext uri="{FF2B5EF4-FFF2-40B4-BE49-F238E27FC236}">
                <a16:creationId xmlns:a16="http://schemas.microsoft.com/office/drawing/2014/main" id="{FD628655-98F2-4C52-AB19-F06022A29524}"/>
              </a:ext>
            </a:extLst>
          </p:cNvPr>
          <p:cNvSpPr/>
          <p:nvPr/>
        </p:nvSpPr>
        <p:spPr>
          <a:xfrm>
            <a:off x="4374920" y="267313"/>
            <a:ext cx="7711924" cy="276999"/>
          </a:xfrm>
          <a:prstGeom prst="rect">
            <a:avLst/>
          </a:prstGeom>
        </p:spPr>
        <p:txBody>
          <a:bodyPr wrap="square">
            <a:spAutoFit/>
          </a:bodyPr>
          <a:lstStyle/>
          <a:p>
            <a:pPr>
              <a:spcBef>
                <a:spcPct val="0"/>
              </a:spcBef>
            </a:pPr>
            <a:r>
              <a:rPr lang="fr-FR" sz="1200" b="1" dirty="0">
                <a:latin typeface="+mj-lt"/>
              </a:rPr>
              <a:t>González-López y Machin-Mastromatteo</a:t>
            </a:r>
            <a:r>
              <a:rPr lang="fr-FR" sz="1200" dirty="0">
                <a:latin typeface="+mj-lt"/>
              </a:rPr>
              <a:t>. </a:t>
            </a:r>
            <a:r>
              <a:rPr lang="es-MX" sz="1200" b="1" dirty="0">
                <a:latin typeface="Cambria" panose="02040503050406030204" pitchFamily="18" charset="0"/>
              </a:rPr>
              <a:t>Evaluación y desarrollo de habilidades para la alfabetización</a:t>
            </a:r>
            <a:endParaRPr lang="fr-FR" sz="1200" dirty="0">
              <a:latin typeface="+mj-lt"/>
            </a:endParaRPr>
          </a:p>
        </p:txBody>
      </p:sp>
      <p:sp>
        <p:nvSpPr>
          <p:cNvPr id="19" name="Title 1">
            <a:extLst>
              <a:ext uri="{FF2B5EF4-FFF2-40B4-BE49-F238E27FC236}">
                <a16:creationId xmlns:a16="http://schemas.microsoft.com/office/drawing/2014/main" id="{DD3BEBEB-2B6F-4E40-9027-4CB5CCB9BA62}"/>
              </a:ext>
            </a:extLst>
          </p:cNvPr>
          <p:cNvSpPr>
            <a:spLocks noGrp="1"/>
          </p:cNvSpPr>
          <p:nvPr>
            <p:ph type="title"/>
          </p:nvPr>
        </p:nvSpPr>
        <p:spPr>
          <a:xfrm>
            <a:off x="387824" y="815974"/>
            <a:ext cx="2585484" cy="1325563"/>
          </a:xfrm>
          <a:noFill/>
          <a:ln>
            <a:noFill/>
          </a:ln>
        </p:spPr>
        <p:txBody>
          <a:bodyPr>
            <a:normAutofit/>
          </a:bodyPr>
          <a:lstStyle/>
          <a:p>
            <a:pPr algn="ctr"/>
            <a:r>
              <a:rPr lang="es-MX" sz="2000" b="1" dirty="0">
                <a:latin typeface="Arial" panose="020B0604020202020204" pitchFamily="34" charset="0"/>
                <a:cs typeface="Arial" panose="020B0604020202020204" pitchFamily="34" charset="0"/>
              </a:rPr>
              <a:t>CONCLUSIONES</a:t>
            </a:r>
          </a:p>
        </p:txBody>
      </p:sp>
    </p:spTree>
    <p:extLst>
      <p:ext uri="{BB962C8B-B14F-4D97-AF65-F5344CB8AC3E}">
        <p14:creationId xmlns:p14="http://schemas.microsoft.com/office/powerpoint/2010/main" val="2055959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C96D327-EC83-43E5-8761-E6EB6F7D1CFA}"/>
              </a:ext>
            </a:extLst>
          </p:cNvPr>
          <p:cNvSpPr>
            <a:spLocks noGrp="1"/>
          </p:cNvSpPr>
          <p:nvPr>
            <p:ph type="dt" sz="half" idx="10"/>
          </p:nvPr>
        </p:nvSpPr>
        <p:spPr/>
        <p:txBody>
          <a:bodyPr/>
          <a:lstStyle/>
          <a:p>
            <a:fld id="{2F6531BB-72C1-4F63-A12C-5B4628948BA6}" type="datetime1">
              <a:rPr lang="en-US" smtClean="0"/>
              <a:t>6/11/2018</a:t>
            </a:fld>
            <a:endParaRPr lang="en-US" dirty="0"/>
          </a:p>
        </p:txBody>
      </p:sp>
      <p:sp>
        <p:nvSpPr>
          <p:cNvPr id="8" name="Rectangle 7">
            <a:extLst>
              <a:ext uri="{FF2B5EF4-FFF2-40B4-BE49-F238E27FC236}">
                <a16:creationId xmlns:a16="http://schemas.microsoft.com/office/drawing/2014/main" id="{7C8E9F5D-EA8E-44F7-AA7B-988284EB72A3}"/>
              </a:ext>
            </a:extLst>
          </p:cNvPr>
          <p:cNvSpPr/>
          <p:nvPr/>
        </p:nvSpPr>
        <p:spPr>
          <a:xfrm>
            <a:off x="2209800" y="1867051"/>
            <a:ext cx="8456426" cy="5693866"/>
          </a:xfrm>
          <a:prstGeom prst="rect">
            <a:avLst/>
          </a:prstGeom>
        </p:spPr>
        <p:txBody>
          <a:bodyPr wrap="square">
            <a:spAutoFit/>
          </a:bodyPr>
          <a:lstStyle/>
          <a:p>
            <a:pPr marL="457200" indent="-457200" algn="just">
              <a:buFont typeface="Arial" panose="020B0604020202020204" pitchFamily="34" charset="0"/>
              <a:buChar char="•"/>
              <a:defRPr/>
            </a:pPr>
            <a:r>
              <a:rPr lang="es-MX" sz="2800" dirty="0"/>
              <a:t>Antes de empezar a enseñar la lectoescritura en los niños del primer grado, se debe hacer un diagnóstico sobre las HPHI, para conocer las habilidades que tienen desarrolladas y partir de ahí a la enseñanza. </a:t>
            </a:r>
          </a:p>
          <a:p>
            <a:pPr algn="just">
              <a:defRPr/>
            </a:pPr>
            <a:endParaRPr lang="es-MX" sz="2800" dirty="0"/>
          </a:p>
          <a:p>
            <a:pPr marL="457200" indent="-457200" algn="just">
              <a:buFont typeface="Arial" panose="020B0604020202020204" pitchFamily="34" charset="0"/>
              <a:buChar char="•"/>
              <a:defRPr/>
            </a:pPr>
            <a:r>
              <a:rPr lang="es-MX" sz="2800" dirty="0"/>
              <a:t>Que el niño tenga la habilidad de la lateralidad, memoria, motricidad fina, vocabulario, respire bien, se hidrate antes de leer. Conocer el tiempo de atención de los niños para la enseñanza-aprendizaje para un mejor aprovechamiento de tiempo con ellos en el aula.</a:t>
            </a:r>
          </a:p>
          <a:p>
            <a:pPr lvl="0" algn="just">
              <a:defRPr/>
            </a:pPr>
            <a:endParaRPr lang="es-MX" sz="2800" dirty="0"/>
          </a:p>
          <a:p>
            <a:pPr lvl="0" algn="ctr">
              <a:defRPr/>
            </a:pPr>
            <a:endParaRPr lang="es-MX" sz="2800" dirty="0"/>
          </a:p>
        </p:txBody>
      </p:sp>
      <p:sp>
        <p:nvSpPr>
          <p:cNvPr id="9" name="Title 1">
            <a:extLst>
              <a:ext uri="{FF2B5EF4-FFF2-40B4-BE49-F238E27FC236}">
                <a16:creationId xmlns:a16="http://schemas.microsoft.com/office/drawing/2014/main" id="{584651BF-3E33-4B5E-9710-74A8F10DA8DB}"/>
              </a:ext>
            </a:extLst>
          </p:cNvPr>
          <p:cNvSpPr txBox="1">
            <a:spLocks/>
          </p:cNvSpPr>
          <p:nvPr/>
        </p:nvSpPr>
        <p:spPr>
          <a:xfrm>
            <a:off x="-419100" y="818454"/>
            <a:ext cx="5257800" cy="1325563"/>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800" b="1" dirty="0">
                <a:latin typeface="Arial" panose="020B0604020202020204" pitchFamily="34" charset="0"/>
                <a:cs typeface="Arial" panose="020B0604020202020204" pitchFamily="34" charset="0"/>
              </a:rPr>
              <a:t>Recomendaciones</a:t>
            </a:r>
          </a:p>
        </p:txBody>
      </p:sp>
      <p:pic>
        <p:nvPicPr>
          <p:cNvPr id="11" name="1 Imagen" descr="LOGO CA - 88, 2014.PNG">
            <a:extLst>
              <a:ext uri="{FF2B5EF4-FFF2-40B4-BE49-F238E27FC236}">
                <a16:creationId xmlns:a16="http://schemas.microsoft.com/office/drawing/2014/main" id="{13400B6C-F6C9-46D5-B203-817722069B51}"/>
              </a:ext>
            </a:extLst>
          </p:cNvPr>
          <p:cNvPicPr>
            <a:picLocks noChangeAspect="1"/>
          </p:cNvPicPr>
          <p:nvPr/>
        </p:nvPicPr>
        <p:blipFill>
          <a:blip r:embed="rId2" cstate="print"/>
          <a:srcRect l="5430" t="26943" r="3955" b="7254"/>
          <a:stretch>
            <a:fillRect/>
          </a:stretch>
        </p:blipFill>
        <p:spPr>
          <a:xfrm>
            <a:off x="1950474" y="215481"/>
            <a:ext cx="1201950" cy="380664"/>
          </a:xfrm>
          <a:prstGeom prst="rect">
            <a:avLst/>
          </a:prstGeom>
        </p:spPr>
      </p:pic>
      <p:pic>
        <p:nvPicPr>
          <p:cNvPr id="12" name="Picture 11">
            <a:extLst>
              <a:ext uri="{FF2B5EF4-FFF2-40B4-BE49-F238E27FC236}">
                <a16:creationId xmlns:a16="http://schemas.microsoft.com/office/drawing/2014/main" id="{6FD62CB8-D9AD-4368-BE0B-8656D5214E8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299" y="53943"/>
            <a:ext cx="666297" cy="707032"/>
          </a:xfrm>
          <a:prstGeom prst="rect">
            <a:avLst/>
          </a:prstGeom>
        </p:spPr>
      </p:pic>
      <p:pic>
        <p:nvPicPr>
          <p:cNvPr id="13" name="Picture 12">
            <a:extLst>
              <a:ext uri="{FF2B5EF4-FFF2-40B4-BE49-F238E27FC236}">
                <a16:creationId xmlns:a16="http://schemas.microsoft.com/office/drawing/2014/main" id="{67123ECA-A25F-405C-8BEC-78B71F2332A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733" t="10582" r="2805" b="8924"/>
          <a:stretch/>
        </p:blipFill>
        <p:spPr>
          <a:xfrm>
            <a:off x="917239" y="53516"/>
            <a:ext cx="833591" cy="710325"/>
          </a:xfrm>
          <a:prstGeom prst="rect">
            <a:avLst/>
          </a:prstGeom>
        </p:spPr>
      </p:pic>
      <p:pic>
        <p:nvPicPr>
          <p:cNvPr id="14" name="Picture 13">
            <a:extLst>
              <a:ext uri="{FF2B5EF4-FFF2-40B4-BE49-F238E27FC236}">
                <a16:creationId xmlns:a16="http://schemas.microsoft.com/office/drawing/2014/main" id="{5DC202F7-CCAE-4ED8-B1DA-28EB08BFC3B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52067" y="57131"/>
            <a:ext cx="823209" cy="703844"/>
          </a:xfrm>
          <a:prstGeom prst="rect">
            <a:avLst/>
          </a:prstGeom>
        </p:spPr>
      </p:pic>
      <p:sp>
        <p:nvSpPr>
          <p:cNvPr id="15" name="Rectangle 14">
            <a:extLst>
              <a:ext uri="{FF2B5EF4-FFF2-40B4-BE49-F238E27FC236}">
                <a16:creationId xmlns:a16="http://schemas.microsoft.com/office/drawing/2014/main" id="{3BEB2F62-BCA6-4E89-B488-8D2816CA5800}"/>
              </a:ext>
            </a:extLst>
          </p:cNvPr>
          <p:cNvSpPr/>
          <p:nvPr/>
        </p:nvSpPr>
        <p:spPr>
          <a:xfrm>
            <a:off x="4374920" y="267313"/>
            <a:ext cx="7711924" cy="276999"/>
          </a:xfrm>
          <a:prstGeom prst="rect">
            <a:avLst/>
          </a:prstGeom>
        </p:spPr>
        <p:txBody>
          <a:bodyPr wrap="square">
            <a:spAutoFit/>
          </a:bodyPr>
          <a:lstStyle/>
          <a:p>
            <a:pPr>
              <a:spcBef>
                <a:spcPct val="0"/>
              </a:spcBef>
            </a:pPr>
            <a:r>
              <a:rPr lang="fr-FR" sz="1200" b="1" dirty="0">
                <a:latin typeface="+mj-lt"/>
              </a:rPr>
              <a:t>González-López y Machin-Mastromatteo</a:t>
            </a:r>
            <a:r>
              <a:rPr lang="fr-FR" sz="1200" dirty="0">
                <a:latin typeface="+mj-lt"/>
              </a:rPr>
              <a:t>. </a:t>
            </a:r>
            <a:r>
              <a:rPr lang="es-MX" sz="1200" b="1" dirty="0">
                <a:latin typeface="Cambria" panose="02040503050406030204" pitchFamily="18" charset="0"/>
              </a:rPr>
              <a:t>Evaluación y desarrollo de habilidades para la alfabetización</a:t>
            </a:r>
            <a:endParaRPr lang="fr-FR" sz="1200" dirty="0">
              <a:latin typeface="+mj-lt"/>
            </a:endParaRPr>
          </a:p>
        </p:txBody>
      </p:sp>
    </p:spTree>
    <p:extLst>
      <p:ext uri="{BB962C8B-B14F-4D97-AF65-F5344CB8AC3E}">
        <p14:creationId xmlns:p14="http://schemas.microsoft.com/office/powerpoint/2010/main" val="1233598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3FB9DC1-31CB-4819-9151-8E80EDD260ED}"/>
              </a:ext>
            </a:extLst>
          </p:cNvPr>
          <p:cNvSpPr>
            <a:spLocks noGrp="1"/>
          </p:cNvSpPr>
          <p:nvPr>
            <p:ph idx="1"/>
          </p:nvPr>
        </p:nvSpPr>
        <p:spPr>
          <a:xfrm>
            <a:off x="770658" y="1510786"/>
            <a:ext cx="10515600" cy="7115538"/>
          </a:xfrm>
          <a:prstGeom prst="rect">
            <a:avLst/>
          </a:prstGeom>
        </p:spPr>
        <p:txBody>
          <a:bodyPr wrap="square">
            <a:spAutoFit/>
          </a:bodyPr>
          <a:lstStyle/>
          <a:p>
            <a:pPr marL="457200" indent="-457200" algn="just">
              <a:lnSpc>
                <a:spcPct val="150000"/>
              </a:lnSpc>
              <a:spcAft>
                <a:spcPts val="600"/>
              </a:spcAft>
            </a:pPr>
            <a:r>
              <a:rPr lang="es-MX" sz="1000" dirty="0">
                <a:latin typeface="Times New Roman" panose="02020603050405020304" pitchFamily="18" charset="0"/>
                <a:ea typeface="Times New Roman" panose="02020603050405020304" pitchFamily="18" charset="0"/>
                <a:cs typeface="Times New Roman" panose="02020603050405020304" pitchFamily="18" charset="0"/>
              </a:rPr>
              <a:t>Campbell, C. y Kresyman, S. (2015). </a:t>
            </a:r>
            <a:r>
              <a:rPr lang="en-US" sz="1000" dirty="0">
                <a:latin typeface="Times New Roman" panose="02020603050405020304" pitchFamily="18" charset="0"/>
                <a:ea typeface="Times New Roman" panose="02020603050405020304" pitchFamily="18" charset="0"/>
                <a:cs typeface="Times New Roman" panose="02020603050405020304" pitchFamily="18" charset="0"/>
              </a:rPr>
              <a:t>Aligning Business and Education: 21st Century Skill Preparation. </a:t>
            </a:r>
            <a:r>
              <a:rPr lang="en-US" sz="1000" i="1" dirty="0">
                <a:latin typeface="Times New Roman" panose="02020603050405020304" pitchFamily="18" charset="0"/>
                <a:ea typeface="Times New Roman" panose="02020603050405020304" pitchFamily="18" charset="0"/>
                <a:cs typeface="Times New Roman" panose="02020603050405020304" pitchFamily="18" charset="0"/>
              </a:rPr>
              <a:t>Journal of Business Education &amp; Scholarship of Teaching</a:t>
            </a:r>
            <a:r>
              <a:rPr lang="en-US" sz="1000" dirty="0">
                <a:latin typeface="Times New Roman" panose="02020603050405020304" pitchFamily="18" charset="0"/>
                <a:ea typeface="Times New Roman" panose="02020603050405020304" pitchFamily="18" charset="0"/>
                <a:cs typeface="Times New Roman" panose="02020603050405020304" pitchFamily="18" charset="0"/>
              </a:rPr>
              <a:t> .9(2), 13-27. </a:t>
            </a:r>
            <a:r>
              <a:rPr lang="es-MX" sz="1000" dirty="0">
                <a:latin typeface="Times New Roman" panose="02020603050405020304" pitchFamily="18" charset="0"/>
                <a:ea typeface="Times New Roman" panose="02020603050405020304" pitchFamily="18" charset="0"/>
                <a:cs typeface="Times New Roman" panose="02020603050405020304" pitchFamily="18" charset="0"/>
              </a:rPr>
              <a:t>Recuperado de </a:t>
            </a:r>
            <a:r>
              <a:rPr lang="es-MX" sz="1000" dirty="0">
                <a:latin typeface="Times New Roman" panose="02020603050405020304" pitchFamily="18" charset="0"/>
                <a:ea typeface="Times New Roman" panose="02020603050405020304" pitchFamily="18" charset="0"/>
                <a:cs typeface="Times New Roman" panose="02020603050405020304" pitchFamily="18" charset="0"/>
                <a:hlinkClick r:id="rId2"/>
              </a:rPr>
              <a:t>https://ezproxy.lib.uwm.edu/login?url=http://search.proquest.com/docview/1761431639?accountid=15078%5Cnhttp://uw-primo.hosted.exlibrisgroup.com/openurl/MIL/mil_services_page?url_ver=Z39.88-2004&amp;rft_val_fmt=info:ofi/fmt:kev:mtx:journal&amp;genre=article&amp;sid=Pr</a:t>
            </a:r>
            <a:endParaRPr lang="es-MX" sz="10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gn="just">
              <a:lnSpc>
                <a:spcPct val="150000"/>
              </a:lnSpc>
              <a:spcAft>
                <a:spcPts val="600"/>
              </a:spcAft>
            </a:pPr>
            <a:r>
              <a:rPr lang="es-MX" altLang="es-MX" sz="1000" dirty="0">
                <a:latin typeface="Times New Roman" panose="02020603050405020304" pitchFamily="18" charset="0"/>
                <a:ea typeface="Times New Roman" panose="02020603050405020304" pitchFamily="18" charset="0"/>
                <a:cs typeface="Times New Roman" panose="02020603050405020304" pitchFamily="18" charset="0"/>
              </a:rPr>
              <a:t>A</a:t>
            </a:r>
            <a:r>
              <a:rPr lang="es-MX" altLang="es-MX" sz="1000" dirty="0" bmk="">
                <a:latin typeface="Times New Roman" panose="02020603050405020304" pitchFamily="18" charset="0"/>
                <a:ea typeface="Times New Roman" panose="02020603050405020304" pitchFamily="18" charset="0"/>
                <a:cs typeface="Times New Roman" panose="02020603050405020304" pitchFamily="18" charset="0"/>
              </a:rPr>
              <a:t>raya, N. (2014). Las habilidades del pensamiento y el aprendizaje significativo en matemática de escolares de quinto grado en Costa Rica. </a:t>
            </a:r>
            <a:r>
              <a:rPr lang="es-MX" altLang="es-MX" sz="1000" i="1" dirty="0" bmk="">
                <a:latin typeface="Times New Roman" panose="02020603050405020304" pitchFamily="18" charset="0"/>
                <a:ea typeface="Times New Roman" panose="02020603050405020304" pitchFamily="18" charset="0"/>
                <a:cs typeface="Times New Roman" panose="02020603050405020304" pitchFamily="18" charset="0"/>
              </a:rPr>
              <a:t>Actualidades Investigativas en Educación</a:t>
            </a:r>
            <a:r>
              <a:rPr lang="es-MX" altLang="es-MX" sz="1000" dirty="0" bmk="">
                <a:latin typeface="Times New Roman" panose="02020603050405020304" pitchFamily="18" charset="0"/>
                <a:ea typeface="Times New Roman" panose="02020603050405020304" pitchFamily="18" charset="0"/>
                <a:cs typeface="Times New Roman" panose="02020603050405020304" pitchFamily="18" charset="0"/>
              </a:rPr>
              <a:t>, 14(2), 1-30. Recuperado de http://www.scielo.sa.cr/pdf/aie/v14n2/a03v14n2.pdf </a:t>
            </a:r>
          </a:p>
          <a:p>
            <a:pPr marL="457200" indent="-457200" algn="just">
              <a:lnSpc>
                <a:spcPct val="150000"/>
              </a:lnSpc>
              <a:spcAft>
                <a:spcPts val="600"/>
              </a:spcAft>
            </a:pPr>
            <a:r>
              <a:rPr lang="es-MX" sz="1000" dirty="0"/>
              <a:t>Elliott, J. (1996). </a:t>
            </a:r>
            <a:r>
              <a:rPr lang="es-MX" sz="1000" i="1" dirty="0"/>
              <a:t>El cambio educativo desde la investigación acción</a:t>
            </a:r>
            <a:r>
              <a:rPr lang="es-MX" sz="1000" dirty="0"/>
              <a:t>. </a:t>
            </a:r>
            <a:r>
              <a:rPr lang="en-US" sz="1000" dirty="0"/>
              <a:t>(2ª </a:t>
            </a:r>
            <a:r>
              <a:rPr lang="en-US" sz="1000" dirty="0" err="1"/>
              <a:t>edición</a:t>
            </a:r>
            <a:r>
              <a:rPr lang="en-US" sz="1000" dirty="0"/>
              <a:t>), Madrid, </a:t>
            </a:r>
            <a:r>
              <a:rPr lang="en-US" sz="1000" dirty="0" err="1"/>
              <a:t>España</a:t>
            </a:r>
            <a:r>
              <a:rPr lang="en-US" sz="1000" dirty="0"/>
              <a:t>. Morata</a:t>
            </a:r>
            <a:endParaRPr lang="es-MX" sz="1000" dirty="0"/>
          </a:p>
          <a:p>
            <a:r>
              <a:rPr lang="en-US" sz="1000" dirty="0" err="1">
                <a:latin typeface="Times New Roman" panose="02020603050405020304" pitchFamily="18" charset="0"/>
                <a:cs typeface="Times New Roman" panose="02020603050405020304" pitchFamily="18" charset="0"/>
              </a:rPr>
              <a:t>Jaimez</a:t>
            </a:r>
            <a:r>
              <a:rPr lang="en-US" sz="1000" dirty="0">
                <a:latin typeface="Times New Roman" panose="02020603050405020304" pitchFamily="18" charset="0"/>
                <a:cs typeface="Times New Roman" panose="02020603050405020304" pitchFamily="18" charset="0"/>
              </a:rPr>
              <a:t>, R. </a:t>
            </a:r>
            <a:r>
              <a:rPr lang="es-MX" sz="1000" u="sng" dirty="0">
                <a:latin typeface="Times New Roman" panose="02020603050405020304" pitchFamily="18" charset="0"/>
                <a:cs typeface="Times New Roman" panose="02020603050405020304" pitchFamily="18" charset="0"/>
              </a:rPr>
              <a:t>(2016). </a:t>
            </a:r>
            <a:r>
              <a:rPr lang="es-MX" sz="1000" dirty="0">
                <a:latin typeface="Times New Roman" panose="02020603050405020304" pitchFamily="18" charset="0"/>
                <a:cs typeface="Times New Roman" panose="02020603050405020304" pitchFamily="18" charset="0"/>
              </a:rPr>
              <a:t>La investigación de la pobreza, la ciencia social emancipatoria y el pensamiento crítico. 70, 29-48.</a:t>
            </a:r>
            <a:r>
              <a:rPr lang="en-US" sz="1000" dirty="0">
                <a:latin typeface="Times New Roman" panose="02020603050405020304" pitchFamily="18" charset="0"/>
                <a:cs typeface="Times New Roman" panose="02020603050405020304" pitchFamily="18" charset="0"/>
              </a:rPr>
              <a:t>DOI: 10.1016/j.acso.2017.01.002</a:t>
            </a:r>
            <a:endParaRPr lang="es-MX" sz="1000" dirty="0">
              <a:latin typeface="Times New Roman" panose="02020603050405020304" pitchFamily="18" charset="0"/>
              <a:cs typeface="Times New Roman" panose="02020603050405020304" pitchFamily="18" charset="0"/>
            </a:endParaRPr>
          </a:p>
          <a:p>
            <a:r>
              <a:rPr lang="es-MX" sz="1000" dirty="0">
                <a:latin typeface="Times New Roman" panose="02020603050405020304" pitchFamily="18" charset="0"/>
                <a:cs typeface="Times New Roman" panose="02020603050405020304" pitchFamily="18" charset="0"/>
                <a:hlinkClick r:id="rId3"/>
              </a:rPr>
              <a:t>‏</a:t>
            </a:r>
            <a:r>
              <a:rPr lang="es-MX" sz="1000" b="1" u="sng" dirty="0">
                <a:latin typeface="Times New Roman" panose="02020603050405020304" pitchFamily="18" charset="0"/>
                <a:cs typeface="Times New Roman" panose="02020603050405020304" pitchFamily="18" charset="0"/>
                <a:hlinkClick r:id="rId3"/>
              </a:rPr>
              <a:t>CILIP </a:t>
            </a:r>
            <a:r>
              <a:rPr lang="es-MX" sz="1000" b="1" u="sng" dirty="0" err="1">
                <a:latin typeface="Times New Roman" panose="02020603050405020304" pitchFamily="18" charset="0"/>
                <a:cs typeface="Times New Roman" panose="02020603050405020304" pitchFamily="18" charset="0"/>
                <a:hlinkClick r:id="rId3"/>
              </a:rPr>
              <a:t>InfoLit</a:t>
            </a:r>
            <a:r>
              <a:rPr lang="es-MX" sz="1000" b="1" u="sng" dirty="0">
                <a:latin typeface="Times New Roman" panose="02020603050405020304" pitchFamily="18" charset="0"/>
                <a:cs typeface="Times New Roman" panose="02020603050405020304" pitchFamily="18" charset="0"/>
                <a:hlinkClick r:id="rId3"/>
              </a:rPr>
              <a:t> </a:t>
            </a:r>
            <a:r>
              <a:rPr lang="es-MX" sz="1000" b="1" u="sng" dirty="0" err="1">
                <a:latin typeface="Times New Roman" panose="02020603050405020304" pitchFamily="18" charset="0"/>
                <a:cs typeface="Times New Roman" panose="02020603050405020304" pitchFamily="18" charset="0"/>
                <a:hlinkClick r:id="rId3"/>
              </a:rPr>
              <a:t>Group</a:t>
            </a:r>
            <a:r>
              <a:rPr lang="es-MX" sz="1000" b="1" u="sng" dirty="0">
                <a:latin typeface="Times New Roman" panose="02020603050405020304" pitchFamily="18" charset="0"/>
                <a:cs typeface="Times New Roman" panose="02020603050405020304" pitchFamily="18" charset="0"/>
              </a:rPr>
              <a:t> (2018). </a:t>
            </a:r>
            <a:r>
              <a:rPr lang="en-US" sz="1000" dirty="0">
                <a:latin typeface="Times New Roman" panose="02020603050405020304" pitchFamily="18" charset="0"/>
                <a:cs typeface="Times New Roman" panose="02020603050405020304" pitchFamily="18" charset="0"/>
              </a:rPr>
              <a:t>Just about to unveil the new definition of Information Literacy </a:t>
            </a:r>
            <a:r>
              <a:rPr lang="en-US" sz="1000" dirty="0">
                <a:latin typeface="Times New Roman" panose="02020603050405020304" pitchFamily="18" charset="0"/>
                <a:cs typeface="Times New Roman" panose="02020603050405020304" pitchFamily="18" charset="0"/>
                <a:hlinkClick r:id="rId4"/>
              </a:rPr>
              <a:t>#lilac18</a:t>
            </a:r>
            <a:r>
              <a:rPr lang="en-US"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hlinkClick r:id="rId5"/>
              </a:rPr>
              <a:t>#</a:t>
            </a:r>
            <a:r>
              <a:rPr lang="en-US" sz="1000" dirty="0" err="1">
                <a:latin typeface="Times New Roman" panose="02020603050405020304" pitchFamily="18" charset="0"/>
                <a:cs typeface="Times New Roman" panose="02020603050405020304" pitchFamily="18" charset="0"/>
                <a:hlinkClick r:id="rId5"/>
              </a:rPr>
              <a:t>infolit</a:t>
            </a:r>
            <a:r>
              <a:rPr lang="en-US"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hlinkClick r:id="rId6"/>
              </a:rPr>
              <a:t>#</a:t>
            </a:r>
            <a:r>
              <a:rPr lang="en-US" sz="1000" dirty="0" err="1">
                <a:latin typeface="Times New Roman" panose="02020603050405020304" pitchFamily="18" charset="0"/>
                <a:cs typeface="Times New Roman" panose="02020603050405020304" pitchFamily="18" charset="0"/>
                <a:hlinkClick r:id="rId6"/>
              </a:rPr>
              <a:t>informationliteracy</a:t>
            </a:r>
            <a:r>
              <a:rPr lang="en-US" sz="1000" dirty="0">
                <a:latin typeface="Times New Roman" panose="02020603050405020304" pitchFamily="18" charset="0"/>
                <a:cs typeface="Times New Roman" panose="02020603050405020304" pitchFamily="18" charset="0"/>
              </a:rPr>
              <a:t>. </a:t>
            </a:r>
            <a:r>
              <a:rPr lang="en-US" sz="1000" dirty="0" err="1">
                <a:latin typeface="Times New Roman" panose="02020603050405020304" pitchFamily="18" charset="0"/>
                <a:cs typeface="Times New Roman" panose="02020603050405020304" pitchFamily="18" charset="0"/>
              </a:rPr>
              <a:t>Recuperado</a:t>
            </a:r>
            <a:r>
              <a:rPr lang="en-US" sz="1000" dirty="0">
                <a:latin typeface="Times New Roman" panose="02020603050405020304" pitchFamily="18" charset="0"/>
                <a:cs typeface="Times New Roman" panose="02020603050405020304" pitchFamily="18" charset="0"/>
              </a:rPr>
              <a:t> de </a:t>
            </a:r>
            <a:r>
              <a:rPr lang="en-US" sz="1000" dirty="0">
                <a:latin typeface="Times New Roman" panose="02020603050405020304" pitchFamily="18" charset="0"/>
                <a:cs typeface="Times New Roman" panose="02020603050405020304" pitchFamily="18" charset="0"/>
                <a:hlinkClick r:id="rId7"/>
              </a:rPr>
              <a:t>https://twitter.com/infolitgrouppara</a:t>
            </a:r>
            <a:r>
              <a:rPr lang="en-US" sz="1000" dirty="0">
                <a:latin typeface="Times New Roman" panose="02020603050405020304" pitchFamily="18" charset="0"/>
                <a:cs typeface="Times New Roman" panose="02020603050405020304" pitchFamily="18" charset="0"/>
              </a:rPr>
              <a:t> </a:t>
            </a:r>
          </a:p>
          <a:p>
            <a:r>
              <a:rPr lang="en-US" sz="1000" dirty="0">
                <a:latin typeface="Times New Roman" panose="02020603050405020304" pitchFamily="18" charset="0"/>
                <a:cs typeface="Times New Roman" panose="02020603050405020304" pitchFamily="18" charset="0"/>
              </a:rPr>
              <a:t>González-López, M. (2018). </a:t>
            </a:r>
            <a:r>
              <a:rPr lang="en-US" sz="1000" dirty="0" err="1">
                <a:latin typeface="Times New Roman" panose="02020603050405020304" pitchFamily="18" charset="0"/>
                <a:cs typeface="Times New Roman" panose="02020603050405020304" pitchFamily="18" charset="0"/>
              </a:rPr>
              <a:t>Actividades</a:t>
            </a:r>
            <a:r>
              <a:rPr lang="en-US" sz="1000" dirty="0">
                <a:latin typeface="Times New Roman" panose="02020603050405020304" pitchFamily="18" charset="0"/>
                <a:cs typeface="Times New Roman" panose="02020603050405020304" pitchFamily="18" charset="0"/>
              </a:rPr>
              <a:t> para </a:t>
            </a:r>
            <a:r>
              <a:rPr lang="en-US" sz="1000" dirty="0" err="1">
                <a:latin typeface="Times New Roman" panose="02020603050405020304" pitchFamily="18" charset="0"/>
                <a:cs typeface="Times New Roman" panose="02020603050405020304" pitchFamily="18" charset="0"/>
              </a:rPr>
              <a:t>aprender</a:t>
            </a:r>
            <a:r>
              <a:rPr lang="en-US" sz="1000" dirty="0">
                <a:latin typeface="Times New Roman" panose="02020603050405020304" pitchFamily="18" charset="0"/>
                <a:cs typeface="Times New Roman" panose="02020603050405020304" pitchFamily="18" charset="0"/>
              </a:rPr>
              <a:t> a leer y a </a:t>
            </a:r>
            <a:r>
              <a:rPr lang="en-US" sz="1000" dirty="0" err="1">
                <a:latin typeface="Times New Roman" panose="02020603050405020304" pitchFamily="18" charset="0"/>
                <a:cs typeface="Times New Roman" panose="02020603050405020304" pitchFamily="18" charset="0"/>
              </a:rPr>
              <a:t>escribir</a:t>
            </a:r>
            <a:r>
              <a:rPr lang="en-US" sz="1000" dirty="0">
                <a:latin typeface="Times New Roman" panose="02020603050405020304" pitchFamily="18" charset="0"/>
                <a:cs typeface="Times New Roman" panose="02020603050405020304" pitchFamily="18" charset="0"/>
              </a:rPr>
              <a:t> </a:t>
            </a:r>
            <a:r>
              <a:rPr lang="en-US" sz="1000" dirty="0" err="1">
                <a:latin typeface="Times New Roman" panose="02020603050405020304" pitchFamily="18" charset="0"/>
                <a:cs typeface="Times New Roman" panose="02020603050405020304" pitchFamily="18" charset="0"/>
              </a:rPr>
              <a:t>en</a:t>
            </a:r>
            <a:r>
              <a:rPr lang="en-US" sz="1000" dirty="0">
                <a:latin typeface="Times New Roman" panose="02020603050405020304" pitchFamily="18" charset="0"/>
                <a:cs typeface="Times New Roman" panose="02020603050405020304" pitchFamily="18" charset="0"/>
              </a:rPr>
              <a:t> </a:t>
            </a:r>
            <a:r>
              <a:rPr lang="en-US" sz="1000" dirty="0" err="1">
                <a:latin typeface="Times New Roman" panose="02020603050405020304" pitchFamily="18" charset="0"/>
                <a:cs typeface="Times New Roman" panose="02020603050405020304" pitchFamily="18" charset="0"/>
              </a:rPr>
              <a:t>español</a:t>
            </a:r>
            <a:r>
              <a:rPr lang="en-US" sz="1000" dirty="0">
                <a:latin typeface="Times New Roman" panose="02020603050405020304" pitchFamily="18" charset="0"/>
                <a:cs typeface="Times New Roman" panose="02020603050405020304" pitchFamily="18" charset="0"/>
              </a:rPr>
              <a:t> (</a:t>
            </a:r>
            <a:r>
              <a:rPr lang="en-US" sz="1000" dirty="0" err="1">
                <a:latin typeface="Times New Roman" panose="02020603050405020304" pitchFamily="18" charset="0"/>
                <a:cs typeface="Times New Roman" panose="02020603050405020304" pitchFamily="18" charset="0"/>
              </a:rPr>
              <a:t>libro</a:t>
            </a:r>
            <a:r>
              <a:rPr lang="en-US" sz="1000" dirty="0">
                <a:latin typeface="Times New Roman" panose="02020603050405020304" pitchFamily="18" charset="0"/>
                <a:cs typeface="Times New Roman" panose="02020603050405020304" pitchFamily="18" charset="0"/>
              </a:rPr>
              <a:t> de </a:t>
            </a:r>
            <a:r>
              <a:rPr lang="en-US" sz="1000" dirty="0" err="1">
                <a:latin typeface="Times New Roman" panose="02020603050405020304" pitchFamily="18" charset="0"/>
                <a:cs typeface="Times New Roman" panose="02020603050405020304" pitchFamily="18" charset="0"/>
              </a:rPr>
              <a:t>texto</a:t>
            </a:r>
            <a:r>
              <a:rPr lang="en-US" sz="1000" dirty="0">
                <a:latin typeface="Times New Roman" panose="02020603050405020304" pitchFamily="18" charset="0"/>
                <a:cs typeface="Times New Roman" panose="02020603050405020304" pitchFamily="18" charset="0"/>
              </a:rPr>
              <a:t>). Chihuahua, Mexico. </a:t>
            </a:r>
            <a:r>
              <a:rPr lang="en-US" sz="1000" dirty="0" err="1">
                <a:latin typeface="Times New Roman" panose="02020603050405020304" pitchFamily="18" charset="0"/>
                <a:cs typeface="Times New Roman" panose="02020603050405020304" pitchFamily="18" charset="0"/>
              </a:rPr>
              <a:t>Recuperado</a:t>
            </a:r>
            <a:r>
              <a:rPr lang="en-US" sz="1000" dirty="0">
                <a:latin typeface="Times New Roman" panose="02020603050405020304" pitchFamily="18" charset="0"/>
                <a:cs typeface="Times New Roman" panose="02020603050405020304" pitchFamily="18" charset="0"/>
              </a:rPr>
              <a:t> de  </a:t>
            </a:r>
            <a:r>
              <a:rPr lang="en-US" sz="1000" dirty="0">
                <a:latin typeface="Times New Roman" panose="02020603050405020304" pitchFamily="18" charset="0"/>
                <a:cs typeface="Times New Roman" panose="02020603050405020304" pitchFamily="18" charset="0"/>
                <a:hlinkClick r:id="rId8"/>
              </a:rPr>
              <a:t>https://uach-mx.academia.edu/MarielaGonz%C3%A1lezL%C3%B3pez</a:t>
            </a:r>
            <a:endParaRPr lang="en-US" sz="1000" dirty="0">
              <a:latin typeface="Times New Roman" panose="02020603050405020304" pitchFamily="18" charset="0"/>
              <a:cs typeface="Times New Roman" panose="02020603050405020304" pitchFamily="18" charset="0"/>
            </a:endParaRPr>
          </a:p>
          <a:p>
            <a:r>
              <a:rPr lang="en-US" sz="1000" dirty="0">
                <a:latin typeface="Times New Roman" panose="02020603050405020304" pitchFamily="18" charset="0"/>
                <a:cs typeface="Times New Roman" panose="02020603050405020304" pitchFamily="18" charset="0"/>
              </a:rPr>
              <a:t>González-López, M. (2015). </a:t>
            </a:r>
            <a:r>
              <a:rPr lang="en-US" sz="1000" dirty="0" err="1">
                <a:latin typeface="Times New Roman" panose="02020603050405020304" pitchFamily="18" charset="0"/>
                <a:cs typeface="Times New Roman" panose="02020603050405020304" pitchFamily="18" charset="0"/>
              </a:rPr>
              <a:t>Desarrollo</a:t>
            </a:r>
            <a:r>
              <a:rPr lang="en-US" sz="1000" dirty="0">
                <a:latin typeface="Times New Roman" panose="02020603050405020304" pitchFamily="18" charset="0"/>
                <a:cs typeface="Times New Roman" panose="02020603050405020304" pitchFamily="18" charset="0"/>
              </a:rPr>
              <a:t> de </a:t>
            </a:r>
            <a:r>
              <a:rPr lang="en-US" sz="1000" dirty="0" err="1">
                <a:latin typeface="Times New Roman" panose="02020603050405020304" pitchFamily="18" charset="0"/>
                <a:cs typeface="Times New Roman" panose="02020603050405020304" pitchFamily="18" charset="0"/>
              </a:rPr>
              <a:t>habilidades</a:t>
            </a:r>
            <a:r>
              <a:rPr lang="en-US" sz="1000" dirty="0">
                <a:latin typeface="Times New Roman" panose="02020603050405020304" pitchFamily="18" charset="0"/>
                <a:cs typeface="Times New Roman" panose="02020603050405020304" pitchFamily="18" charset="0"/>
              </a:rPr>
              <a:t> para la lectura. Tesis de </a:t>
            </a:r>
            <a:r>
              <a:rPr lang="en-US" sz="1000" dirty="0" err="1">
                <a:latin typeface="Times New Roman" panose="02020603050405020304" pitchFamily="18" charset="0"/>
                <a:cs typeface="Times New Roman" panose="02020603050405020304" pitchFamily="18" charset="0"/>
              </a:rPr>
              <a:t>Maestría</a:t>
            </a:r>
            <a:r>
              <a:rPr lang="en-US" sz="1000" dirty="0">
                <a:latin typeface="Times New Roman" panose="02020603050405020304" pitchFamily="18" charset="0"/>
                <a:cs typeface="Times New Roman" panose="02020603050405020304" pitchFamily="18" charset="0"/>
              </a:rPr>
              <a:t>. Chihuahua, México. </a:t>
            </a:r>
            <a:r>
              <a:rPr lang="en-US" sz="1000" dirty="0" err="1">
                <a:latin typeface="Times New Roman" panose="02020603050405020304" pitchFamily="18" charset="0"/>
                <a:cs typeface="Times New Roman" panose="02020603050405020304" pitchFamily="18" charset="0"/>
              </a:rPr>
              <a:t>Recuperado</a:t>
            </a:r>
            <a:r>
              <a:rPr lang="en-US" sz="1000" dirty="0">
                <a:latin typeface="Times New Roman" panose="02020603050405020304" pitchFamily="18" charset="0"/>
                <a:cs typeface="Times New Roman" panose="02020603050405020304" pitchFamily="18" charset="0"/>
              </a:rPr>
              <a:t> de </a:t>
            </a:r>
            <a:r>
              <a:rPr lang="en-US" sz="1000" dirty="0">
                <a:latin typeface="Times New Roman" panose="02020603050405020304" pitchFamily="18" charset="0"/>
                <a:cs typeface="Times New Roman" panose="02020603050405020304" pitchFamily="18" charset="0"/>
                <a:hlinkClick r:id="rId8"/>
              </a:rPr>
              <a:t>https://uach-mx.academia.edu/MarielaGonz%C3%A1lezL%C3%B3pez</a:t>
            </a:r>
            <a:endParaRPr lang="es-MX" sz="14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MX" sz="1000" dirty="0"/>
              <a:t>Hernández, R., Fernández, C., y Baptista, P. (2014). </a:t>
            </a:r>
            <a:r>
              <a:rPr lang="es-MX" sz="1000" i="1" dirty="0"/>
              <a:t>Metodología de la Investigación</a:t>
            </a:r>
            <a:r>
              <a:rPr lang="es-MX" sz="1000" dirty="0"/>
              <a:t>. Ciudad de México, México: McGraw-Hill </a:t>
            </a:r>
            <a:r>
              <a:rPr lang="es-MX" sz="1000" dirty="0" err="1"/>
              <a:t>Education</a:t>
            </a:r>
            <a:r>
              <a:rPr lang="es-MX" sz="1000" dirty="0"/>
              <a:t>.</a:t>
            </a:r>
          </a:p>
          <a:p>
            <a:pPr algn="just">
              <a:lnSpc>
                <a:spcPct val="100000"/>
              </a:lnSpc>
              <a:spcBef>
                <a:spcPts val="0"/>
              </a:spcBef>
            </a:pPr>
            <a:r>
              <a:rPr lang="es-MX" sz="1000" dirty="0"/>
              <a:t>Kemmis, S. y </a:t>
            </a:r>
            <a:r>
              <a:rPr lang="es-MX" sz="1000" dirty="0" err="1"/>
              <a:t>Mactaggart</a:t>
            </a:r>
            <a:r>
              <a:rPr lang="es-MX" sz="1000" dirty="0"/>
              <a:t>, R. (1988). </a:t>
            </a:r>
            <a:r>
              <a:rPr lang="es-MX" sz="1000" i="1" dirty="0"/>
              <a:t>Como planificar la investigación acción. </a:t>
            </a:r>
            <a:r>
              <a:rPr lang="en-US" sz="1000" dirty="0"/>
              <a:t>Barcelona, </a:t>
            </a:r>
            <a:r>
              <a:rPr lang="en-US" sz="1000" dirty="0" err="1"/>
              <a:t>España</a:t>
            </a:r>
            <a:r>
              <a:rPr lang="en-US" sz="1000" dirty="0"/>
              <a:t>: Laertes</a:t>
            </a:r>
            <a:endParaRPr lang="es-MX" sz="1000" dirty="0"/>
          </a:p>
          <a:p>
            <a:pPr algn="just">
              <a:lnSpc>
                <a:spcPct val="100000"/>
              </a:lnSpc>
              <a:spcBef>
                <a:spcPts val="0"/>
              </a:spcBef>
            </a:pPr>
            <a:r>
              <a:rPr lang="en-US" sz="1000" dirty="0"/>
              <a:t>Machin-</a:t>
            </a:r>
            <a:r>
              <a:rPr lang="en-US" sz="1000" dirty="0" err="1"/>
              <a:t>Mastromatteo</a:t>
            </a:r>
            <a:r>
              <a:rPr lang="en-US" sz="1000" dirty="0"/>
              <a:t>, J. y </a:t>
            </a:r>
            <a:r>
              <a:rPr lang="en-US" sz="1000" dirty="0" err="1"/>
              <a:t>Tarango</a:t>
            </a:r>
            <a:r>
              <a:rPr lang="en-US" sz="1000" dirty="0"/>
              <a:t>, J. (2018). Participatory action research. </a:t>
            </a:r>
            <a:r>
              <a:rPr lang="en-US" sz="1000" dirty="0" err="1"/>
              <a:t>En</a:t>
            </a:r>
            <a:r>
              <a:rPr lang="en-US" sz="1000" dirty="0"/>
              <a:t> R. Hobbs, P. </a:t>
            </a:r>
            <a:r>
              <a:rPr lang="en-US" sz="1000" dirty="0" err="1"/>
              <a:t>Mihailidis</a:t>
            </a:r>
            <a:r>
              <a:rPr lang="en-US" sz="1000" dirty="0"/>
              <a:t>, M. Ranieri, B. Thevenin, y G. Cappello (Eds.). </a:t>
            </a:r>
            <a:r>
              <a:rPr lang="en-US" sz="1000" i="1" dirty="0"/>
              <a:t>The international encyclopedia of media literacy</a:t>
            </a:r>
            <a:r>
              <a:rPr lang="en-US" sz="1000" dirty="0"/>
              <a:t> (vol. 3). </a:t>
            </a:r>
            <a:r>
              <a:rPr lang="en-US" sz="1000" dirty="0" err="1"/>
              <a:t>s.l.</a:t>
            </a:r>
            <a:r>
              <a:rPr lang="en-US" sz="1000" dirty="0"/>
              <a:t>: Wiley-Blackwell</a:t>
            </a:r>
          </a:p>
          <a:p>
            <a:pPr algn="just">
              <a:lnSpc>
                <a:spcPct val="100000"/>
              </a:lnSpc>
              <a:spcBef>
                <a:spcPts val="0"/>
              </a:spcBef>
            </a:pPr>
            <a:r>
              <a:rPr lang="en-US" sz="1000" dirty="0"/>
              <a:t>Mahmood, K. (2017). Reliability and validity of self-efficacy scales assessing students’ information literacy skills: A systematic review. </a:t>
            </a:r>
            <a:r>
              <a:rPr lang="es-MX" sz="1000" i="1" dirty="0" err="1"/>
              <a:t>The</a:t>
            </a:r>
            <a:r>
              <a:rPr lang="es-MX" sz="1000" i="1" dirty="0"/>
              <a:t> Electronic Library</a:t>
            </a:r>
            <a:r>
              <a:rPr lang="es-MX" sz="1000" dirty="0"/>
              <a:t>. 35(5), 1035-1051. https://doi.org/10.11087EL-03-2016-0056</a:t>
            </a:r>
          </a:p>
          <a:p>
            <a:pPr algn="just">
              <a:lnSpc>
                <a:spcPct val="100000"/>
              </a:lnSpc>
              <a:spcBef>
                <a:spcPts val="0"/>
              </a:spcBef>
            </a:pPr>
            <a:r>
              <a:rPr lang="en-US" sz="1000" dirty="0" err="1"/>
              <a:t>Organización</a:t>
            </a:r>
            <a:r>
              <a:rPr lang="en-US" sz="1000" dirty="0"/>
              <a:t> para la </a:t>
            </a:r>
            <a:r>
              <a:rPr lang="en-US" sz="1000" dirty="0" err="1"/>
              <a:t>cooperación</a:t>
            </a:r>
            <a:r>
              <a:rPr lang="en-US" sz="1000" dirty="0"/>
              <a:t> y el </a:t>
            </a:r>
            <a:r>
              <a:rPr lang="en-US" sz="1000" dirty="0" err="1"/>
              <a:t>desarrollo</a:t>
            </a:r>
            <a:r>
              <a:rPr lang="en-US" sz="1000" dirty="0"/>
              <a:t> </a:t>
            </a:r>
            <a:r>
              <a:rPr lang="en-US" sz="1000" dirty="0" err="1"/>
              <a:t>Económico</a:t>
            </a:r>
            <a:r>
              <a:rPr lang="en-US" sz="1000" dirty="0"/>
              <a:t> (2017), </a:t>
            </a:r>
            <a:r>
              <a:rPr lang="en-US" sz="1000" i="1" dirty="0"/>
              <a:t>PISA 2015 Assessment and Analytical Framework</a:t>
            </a:r>
            <a:r>
              <a:rPr lang="en-US" sz="1000" dirty="0"/>
              <a:t>: Science, Reading, Mathematic, Financial Literacy and Collaborative Problem Solving, Revised edition, PISA. </a:t>
            </a:r>
            <a:r>
              <a:rPr lang="es-MX" sz="1000" dirty="0"/>
              <a:t>Paris. Francia. Http://dx.doi.org/10.1787/9789264281820-en</a:t>
            </a:r>
          </a:p>
          <a:p>
            <a:pPr algn="just">
              <a:lnSpc>
                <a:spcPct val="100000"/>
              </a:lnSpc>
              <a:spcBef>
                <a:spcPts val="0"/>
              </a:spcBef>
            </a:pPr>
            <a:r>
              <a:rPr lang="en-US" sz="1000" dirty="0"/>
              <a:t>Pickard, A. (2013). </a:t>
            </a:r>
            <a:r>
              <a:rPr lang="en-US" sz="1000" i="1" dirty="0"/>
              <a:t>Research methods in information</a:t>
            </a:r>
            <a:r>
              <a:rPr lang="en-US" sz="1000" dirty="0"/>
              <a:t>: 2</a:t>
            </a:r>
            <a:r>
              <a:rPr lang="en-US" sz="1000" baseline="30000" dirty="0"/>
              <a:t>nd</a:t>
            </a:r>
            <a:r>
              <a:rPr lang="en-US" sz="1000" dirty="0"/>
              <a:t> Edition. Chicago. EUA. Neal-Schuman</a:t>
            </a:r>
            <a:endParaRPr lang="es-MX" altLang="es-MX" sz="1000" dirty="0" bmk="">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gn="just">
              <a:lnSpc>
                <a:spcPct val="150000"/>
              </a:lnSpc>
              <a:spcAft>
                <a:spcPts val="600"/>
              </a:spcAft>
            </a:pPr>
            <a:endParaRPr lang="en-US" sz="900" dirty="0">
              <a:latin typeface="Times New Roman" panose="02020603050405020304" pitchFamily="18" charset="0"/>
              <a:cs typeface="Times New Roman" panose="02020603050405020304" pitchFamily="18" charset="0"/>
            </a:endParaRPr>
          </a:p>
          <a:p>
            <a:pPr marL="457200" indent="-457200" algn="just">
              <a:lnSpc>
                <a:spcPct val="150000"/>
              </a:lnSpc>
              <a:spcAft>
                <a:spcPts val="600"/>
              </a:spcAft>
            </a:pPr>
            <a:endParaRPr lang="es-MX" sz="900" dirty="0">
              <a:latin typeface="Times New Roman" panose="02020603050405020304" pitchFamily="18" charset="0"/>
              <a:cs typeface="Times New Roman" panose="02020603050405020304" pitchFamily="18" charset="0"/>
            </a:endParaRPr>
          </a:p>
          <a:p>
            <a:pPr marL="457200" indent="-457200" algn="just">
              <a:lnSpc>
                <a:spcPct val="150000"/>
              </a:lnSpc>
              <a:spcAft>
                <a:spcPts val="600"/>
              </a:spcAft>
            </a:pPr>
            <a:endParaRPr lang="es-MX" altLang="es-MX" sz="900" dirty="0" bmk="">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gn="just">
              <a:lnSpc>
                <a:spcPct val="150000"/>
              </a:lnSpc>
              <a:spcAft>
                <a:spcPts val="600"/>
              </a:spcAft>
            </a:pPr>
            <a:endParaRPr lang="es-MX" altLang="es-MX" sz="900" dirty="0">
              <a:latin typeface="Times New Roman" panose="02020603050405020304" pitchFamily="18" charset="0"/>
              <a:cs typeface="Times New Roman" panose="02020603050405020304" pitchFamily="18" charset="0"/>
            </a:endParaRPr>
          </a:p>
          <a:p>
            <a:pPr marL="457200" indent="-457200" algn="just">
              <a:lnSpc>
                <a:spcPct val="150000"/>
              </a:lnSpc>
              <a:spcAft>
                <a:spcPts val="600"/>
              </a:spcAft>
            </a:pPr>
            <a:endParaRPr lang="es-MX" sz="900" dirty="0">
              <a:latin typeface="Times New Roman" panose="02020603050405020304" pitchFamily="18" charset="0"/>
              <a:ea typeface="Times New Roman" panose="02020603050405020304" pitchFamily="18" charset="0"/>
            </a:endParaRPr>
          </a:p>
          <a:p>
            <a:pPr marL="457200" indent="-457200" algn="just">
              <a:lnSpc>
                <a:spcPct val="150000"/>
              </a:lnSpc>
              <a:spcAft>
                <a:spcPts val="600"/>
              </a:spcAft>
            </a:pPr>
            <a:endParaRPr lang="es-MX" sz="900" dirty="0">
              <a:latin typeface="Times New Roman" panose="02020603050405020304" pitchFamily="18" charset="0"/>
              <a:ea typeface="Times New Roman" panose="02020603050405020304" pitchFamily="18" charset="0"/>
            </a:endParaRPr>
          </a:p>
        </p:txBody>
      </p:sp>
      <p:sp>
        <p:nvSpPr>
          <p:cNvPr id="3" name="Date Placeholder 2">
            <a:extLst>
              <a:ext uri="{FF2B5EF4-FFF2-40B4-BE49-F238E27FC236}">
                <a16:creationId xmlns:a16="http://schemas.microsoft.com/office/drawing/2014/main" id="{D91B0645-4A18-4538-8B72-F67BD70D88E6}"/>
              </a:ext>
            </a:extLst>
          </p:cNvPr>
          <p:cNvSpPr>
            <a:spLocks noGrp="1"/>
          </p:cNvSpPr>
          <p:nvPr>
            <p:ph type="dt" sz="half" idx="10"/>
          </p:nvPr>
        </p:nvSpPr>
        <p:spPr/>
        <p:txBody>
          <a:bodyPr/>
          <a:lstStyle/>
          <a:p>
            <a:fld id="{BB1882B7-15AF-4233-B935-2BB6980EF384}" type="datetime1">
              <a:rPr lang="en-US" smtClean="0"/>
              <a:t>6/11/2018</a:t>
            </a:fld>
            <a:endParaRPr lang="en-US" dirty="0"/>
          </a:p>
        </p:txBody>
      </p:sp>
      <p:sp>
        <p:nvSpPr>
          <p:cNvPr id="7" name="Title 6">
            <a:extLst>
              <a:ext uri="{FF2B5EF4-FFF2-40B4-BE49-F238E27FC236}">
                <a16:creationId xmlns:a16="http://schemas.microsoft.com/office/drawing/2014/main" id="{1827F30C-141F-459A-B7DA-9296A1C09EE9}"/>
              </a:ext>
            </a:extLst>
          </p:cNvPr>
          <p:cNvSpPr>
            <a:spLocks noGrp="1"/>
          </p:cNvSpPr>
          <p:nvPr>
            <p:ph type="title"/>
          </p:nvPr>
        </p:nvSpPr>
        <p:spPr>
          <a:xfrm>
            <a:off x="51299" y="819730"/>
            <a:ext cx="2743200" cy="710326"/>
          </a:xfrm>
        </p:spPr>
        <p:txBody>
          <a:bodyPr>
            <a:normAutofit/>
          </a:bodyPr>
          <a:lstStyle/>
          <a:p>
            <a:r>
              <a:rPr lang="es-MX" sz="4000" b="1" dirty="0"/>
              <a:t>Referencias</a:t>
            </a:r>
          </a:p>
        </p:txBody>
      </p:sp>
      <p:pic>
        <p:nvPicPr>
          <p:cNvPr id="8" name="1 Imagen" descr="LOGO CA - 88, 2014.PNG">
            <a:extLst>
              <a:ext uri="{FF2B5EF4-FFF2-40B4-BE49-F238E27FC236}">
                <a16:creationId xmlns:a16="http://schemas.microsoft.com/office/drawing/2014/main" id="{840F5FBF-2A6B-4199-9FFB-9F0BDDF45516}"/>
              </a:ext>
            </a:extLst>
          </p:cNvPr>
          <p:cNvPicPr>
            <a:picLocks noChangeAspect="1"/>
          </p:cNvPicPr>
          <p:nvPr/>
        </p:nvPicPr>
        <p:blipFill>
          <a:blip r:embed="rId9" cstate="print"/>
          <a:srcRect l="5430" t="26943" r="3955" b="7254"/>
          <a:stretch>
            <a:fillRect/>
          </a:stretch>
        </p:blipFill>
        <p:spPr>
          <a:xfrm>
            <a:off x="1950474" y="215481"/>
            <a:ext cx="1201950" cy="380664"/>
          </a:xfrm>
          <a:prstGeom prst="rect">
            <a:avLst/>
          </a:prstGeom>
        </p:spPr>
      </p:pic>
      <p:pic>
        <p:nvPicPr>
          <p:cNvPr id="9" name="Picture 8">
            <a:extLst>
              <a:ext uri="{FF2B5EF4-FFF2-40B4-BE49-F238E27FC236}">
                <a16:creationId xmlns:a16="http://schemas.microsoft.com/office/drawing/2014/main" id="{8D4B6CD4-F826-4207-97FB-EDA786E7414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1299" y="53943"/>
            <a:ext cx="666297" cy="707032"/>
          </a:xfrm>
          <a:prstGeom prst="rect">
            <a:avLst/>
          </a:prstGeom>
        </p:spPr>
      </p:pic>
      <p:pic>
        <p:nvPicPr>
          <p:cNvPr id="10" name="Picture 9">
            <a:extLst>
              <a:ext uri="{FF2B5EF4-FFF2-40B4-BE49-F238E27FC236}">
                <a16:creationId xmlns:a16="http://schemas.microsoft.com/office/drawing/2014/main" id="{2BE79C1E-81EB-471A-92AA-1A210CB55142}"/>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2733" t="10582" r="2805" b="8924"/>
          <a:stretch/>
        </p:blipFill>
        <p:spPr>
          <a:xfrm>
            <a:off x="917239" y="53516"/>
            <a:ext cx="833591" cy="710325"/>
          </a:xfrm>
          <a:prstGeom prst="rect">
            <a:avLst/>
          </a:prstGeom>
        </p:spPr>
      </p:pic>
      <p:pic>
        <p:nvPicPr>
          <p:cNvPr id="11" name="Picture 10">
            <a:extLst>
              <a:ext uri="{FF2B5EF4-FFF2-40B4-BE49-F238E27FC236}">
                <a16:creationId xmlns:a16="http://schemas.microsoft.com/office/drawing/2014/main" id="{F3BC7449-B30F-409B-9B9D-6165FFE7D1DC}"/>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352067" y="57131"/>
            <a:ext cx="823209" cy="703844"/>
          </a:xfrm>
          <a:prstGeom prst="rect">
            <a:avLst/>
          </a:prstGeom>
        </p:spPr>
      </p:pic>
      <p:sp>
        <p:nvSpPr>
          <p:cNvPr id="12" name="Rectangle 11">
            <a:extLst>
              <a:ext uri="{FF2B5EF4-FFF2-40B4-BE49-F238E27FC236}">
                <a16:creationId xmlns:a16="http://schemas.microsoft.com/office/drawing/2014/main" id="{932E255F-B25B-41C2-9A1A-02948AF9C285}"/>
              </a:ext>
            </a:extLst>
          </p:cNvPr>
          <p:cNvSpPr/>
          <p:nvPr/>
        </p:nvSpPr>
        <p:spPr>
          <a:xfrm>
            <a:off x="4374920" y="267313"/>
            <a:ext cx="7711924" cy="276999"/>
          </a:xfrm>
          <a:prstGeom prst="rect">
            <a:avLst/>
          </a:prstGeom>
        </p:spPr>
        <p:txBody>
          <a:bodyPr wrap="square">
            <a:spAutoFit/>
          </a:bodyPr>
          <a:lstStyle/>
          <a:p>
            <a:pPr>
              <a:spcBef>
                <a:spcPct val="0"/>
              </a:spcBef>
            </a:pPr>
            <a:r>
              <a:rPr lang="fr-FR" sz="1200" b="1" dirty="0">
                <a:latin typeface="+mj-lt"/>
              </a:rPr>
              <a:t>González-López y Machin-Mastromatteo</a:t>
            </a:r>
            <a:r>
              <a:rPr lang="fr-FR" sz="1200" dirty="0">
                <a:latin typeface="+mj-lt"/>
              </a:rPr>
              <a:t>. </a:t>
            </a:r>
            <a:r>
              <a:rPr lang="es-MX" sz="1200" b="1" dirty="0">
                <a:latin typeface="Cambria" panose="02040503050406030204" pitchFamily="18" charset="0"/>
              </a:rPr>
              <a:t>Evaluación y desarrollo de habilidades para la alfabetización</a:t>
            </a:r>
            <a:endParaRPr lang="fr-FR" sz="1200" dirty="0">
              <a:latin typeface="+mj-lt"/>
            </a:endParaRPr>
          </a:p>
        </p:txBody>
      </p:sp>
    </p:spTree>
    <p:extLst>
      <p:ext uri="{BB962C8B-B14F-4D97-AF65-F5344CB8AC3E}">
        <p14:creationId xmlns:p14="http://schemas.microsoft.com/office/powerpoint/2010/main" val="4144244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B88821-9E70-45B2-9F48-C791FA84B25C}"/>
              </a:ext>
            </a:extLst>
          </p:cNvPr>
          <p:cNvSpPr>
            <a:spLocks noGrp="1"/>
          </p:cNvSpPr>
          <p:nvPr>
            <p:ph idx="1"/>
          </p:nvPr>
        </p:nvSpPr>
        <p:spPr>
          <a:xfrm>
            <a:off x="838200" y="1509871"/>
            <a:ext cx="10515600" cy="4351338"/>
          </a:xfrm>
        </p:spPr>
        <p:txBody>
          <a:bodyPr>
            <a:normAutofit/>
          </a:bodyPr>
          <a:lstStyle/>
          <a:p>
            <a:endParaRPr lang="es-MX" sz="900" dirty="0"/>
          </a:p>
          <a:p>
            <a:pPr marL="0" indent="0">
              <a:buNone/>
            </a:pPr>
            <a:endParaRPr lang="es-MX" sz="1200" dirty="0"/>
          </a:p>
          <a:p>
            <a:pPr marL="0" indent="0">
              <a:buNone/>
            </a:pPr>
            <a:r>
              <a:rPr lang="es-MX" sz="1200" dirty="0"/>
              <a:t>Pinto, M., García-Marco, F, </a:t>
            </a:r>
            <a:r>
              <a:rPr lang="es-MX" sz="1200" dirty="0" err="1"/>
              <a:t>Ponjuán</a:t>
            </a:r>
            <a:r>
              <a:rPr lang="es-MX" sz="1200" dirty="0"/>
              <a:t>, G., Sales, D. (2017). </a:t>
            </a:r>
            <a:r>
              <a:rPr lang="en-US" sz="1200" dirty="0"/>
              <a:t>Information literacy policies and planning in </a:t>
            </a:r>
            <a:r>
              <a:rPr lang="en-US" sz="1200" dirty="0" err="1"/>
              <a:t>Ibero</a:t>
            </a:r>
            <a:r>
              <a:rPr lang="en-US" sz="1200" dirty="0"/>
              <a:t>-America: Perspectives from an international digital survey. </a:t>
            </a:r>
            <a:r>
              <a:rPr lang="en-US" sz="1200" i="1" dirty="0"/>
              <a:t>Journal of Librarianship and Information Science</a:t>
            </a:r>
            <a:r>
              <a:rPr lang="en-US" sz="1200" dirty="0"/>
              <a:t>. 1-16. DOI: 10.1177/0961000617742449 </a:t>
            </a:r>
            <a:endParaRPr lang="es-MX" sz="1200" dirty="0"/>
          </a:p>
          <a:p>
            <a:pPr marL="457200" indent="-457200" algn="just">
              <a:lnSpc>
                <a:spcPct val="150000"/>
              </a:lnSpc>
              <a:spcAft>
                <a:spcPts val="600"/>
              </a:spcAft>
            </a:pPr>
            <a:r>
              <a:rPr lang="en-US" sz="1200" dirty="0">
                <a:latin typeface="Times New Roman" panose="02020603050405020304" pitchFamily="18" charset="0"/>
                <a:cs typeface="Times New Roman" panose="02020603050405020304" pitchFamily="18" charset="0"/>
              </a:rPr>
              <a:t>Tapia, M. y Luna, J. (2010). </a:t>
            </a:r>
            <a:r>
              <a:rPr lang="es-MX" sz="1200" dirty="0">
                <a:latin typeface="Times New Roman" panose="02020603050405020304" pitchFamily="18" charset="0"/>
                <a:cs typeface="Times New Roman" panose="02020603050405020304" pitchFamily="18" charset="0"/>
              </a:rPr>
              <a:t>Validación de una prueba de habilidades de pensamiento para alumnos de cuarto y quinto de secundaria y primer año de universidad.</a:t>
            </a:r>
            <a:r>
              <a:rPr lang="es-MX"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Revista</a:t>
            </a:r>
            <a:r>
              <a:rPr lang="en-US" sz="1200" i="1" dirty="0">
                <a:latin typeface="Times New Roman" panose="02020603050405020304" pitchFamily="18" charset="0"/>
                <a:cs typeface="Times New Roman" panose="02020603050405020304" pitchFamily="18" charset="0"/>
              </a:rPr>
              <a:t> de </a:t>
            </a:r>
            <a:r>
              <a:rPr lang="en-US" sz="1200" i="1" dirty="0" err="1">
                <a:latin typeface="Times New Roman" panose="02020603050405020304" pitchFamily="18" charset="0"/>
                <a:cs typeface="Times New Roman" panose="02020603050405020304" pitchFamily="18" charset="0"/>
              </a:rPr>
              <a:t>Investigación</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en</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Psicología</a:t>
            </a:r>
            <a:r>
              <a:rPr lang="en-US" sz="1200" i="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13(2), 17-59. </a:t>
            </a:r>
            <a:r>
              <a:rPr lang="en-US" sz="1200" dirty="0" err="1">
                <a:latin typeface="Times New Roman" panose="02020603050405020304" pitchFamily="18" charset="0"/>
                <a:cs typeface="Times New Roman" panose="02020603050405020304" pitchFamily="18" charset="0"/>
              </a:rPr>
              <a:t>doi</a:t>
            </a:r>
            <a:r>
              <a:rPr lang="en-US" sz="1200" dirty="0">
                <a:latin typeface="Times New Roman" panose="02020603050405020304" pitchFamily="18" charset="0"/>
                <a:cs typeface="Times New Roman" panose="02020603050405020304" pitchFamily="18" charset="0"/>
              </a:rPr>
              <a:t>: 10.15381/</a:t>
            </a:r>
            <a:r>
              <a:rPr lang="en-US" sz="1200" dirty="0" err="1">
                <a:latin typeface="Times New Roman" panose="02020603050405020304" pitchFamily="18" charset="0"/>
                <a:cs typeface="Times New Roman" panose="02020603050405020304" pitchFamily="18" charset="0"/>
              </a:rPr>
              <a:t>rinvp</a:t>
            </a:r>
            <a:r>
              <a:rPr lang="en-US" sz="1200" dirty="0">
                <a:latin typeface="Times New Roman" panose="02020603050405020304" pitchFamily="18" charset="0"/>
                <a:cs typeface="Times New Roman" panose="02020603050405020304" pitchFamily="18" charset="0"/>
              </a:rPr>
              <a:t>. v13i2.3710 </a:t>
            </a:r>
          </a:p>
          <a:p>
            <a:pPr marL="457200" indent="-457200" algn="just">
              <a:lnSpc>
                <a:spcPct val="150000"/>
              </a:lnSpc>
              <a:spcAft>
                <a:spcPts val="600"/>
              </a:spcAft>
            </a:pPr>
            <a:r>
              <a:rPr lang="es-MX" sz="1200" dirty="0">
                <a:latin typeface="Times New Roman" panose="02020603050405020304" pitchFamily="18" charset="0"/>
                <a:cs typeface="Times New Roman" panose="02020603050405020304" pitchFamily="18" charset="0"/>
              </a:rPr>
              <a:t>Velásquez, B. Remolina, N. y Calle, M. (2013).  Habilidades de pensamiento como estrategia de aprendizaje para los estudiantes universitarios. </a:t>
            </a:r>
            <a:r>
              <a:rPr lang="es-MX" sz="1200" i="1" dirty="0">
                <a:latin typeface="Times New Roman" panose="02020603050405020304" pitchFamily="18" charset="0"/>
                <a:cs typeface="Times New Roman" panose="02020603050405020304" pitchFamily="18" charset="0"/>
              </a:rPr>
              <a:t>Revista de investigación UNAD</a:t>
            </a:r>
            <a:r>
              <a:rPr lang="es-MX" sz="1200" dirty="0">
                <a:latin typeface="Times New Roman" panose="02020603050405020304" pitchFamily="18" charset="0"/>
                <a:cs typeface="Times New Roman" panose="02020603050405020304" pitchFamily="18" charset="0"/>
              </a:rPr>
              <a:t>. 12(2), 23-41. DOI: 10.22490/25391887.1174</a:t>
            </a:r>
          </a:p>
          <a:p>
            <a:pPr marL="0" indent="0">
              <a:buNone/>
            </a:pPr>
            <a:endParaRPr lang="es-MX" sz="1200" dirty="0">
              <a:latin typeface="Times New Roman" panose="02020603050405020304" pitchFamily="18" charset="0"/>
              <a:cs typeface="Times New Roman" panose="02020603050405020304" pitchFamily="18" charset="0"/>
            </a:endParaRPr>
          </a:p>
        </p:txBody>
      </p:sp>
      <p:sp>
        <p:nvSpPr>
          <p:cNvPr id="2" name="Date Placeholder 1">
            <a:extLst>
              <a:ext uri="{FF2B5EF4-FFF2-40B4-BE49-F238E27FC236}">
                <a16:creationId xmlns:a16="http://schemas.microsoft.com/office/drawing/2014/main" id="{02AD0666-B32D-433F-B63D-FB4D7E3C5FFD}"/>
              </a:ext>
            </a:extLst>
          </p:cNvPr>
          <p:cNvSpPr>
            <a:spLocks noGrp="1"/>
          </p:cNvSpPr>
          <p:nvPr>
            <p:ph type="dt" sz="half" idx="10"/>
          </p:nvPr>
        </p:nvSpPr>
        <p:spPr/>
        <p:txBody>
          <a:bodyPr/>
          <a:lstStyle/>
          <a:p>
            <a:fld id="{155479DB-85D9-4CE4-B202-7093F1662204}" type="datetime1">
              <a:rPr lang="en-US" smtClean="0"/>
              <a:t>6/11/2018</a:t>
            </a:fld>
            <a:endParaRPr lang="en-US" dirty="0"/>
          </a:p>
        </p:txBody>
      </p:sp>
      <p:pic>
        <p:nvPicPr>
          <p:cNvPr id="4" name="1 Imagen" descr="LOGO CA - 88, 2014.PNG">
            <a:extLst>
              <a:ext uri="{FF2B5EF4-FFF2-40B4-BE49-F238E27FC236}">
                <a16:creationId xmlns:a16="http://schemas.microsoft.com/office/drawing/2014/main" id="{6B76F1F0-F749-4AE1-A5AF-9DFF38A7DC19}"/>
              </a:ext>
            </a:extLst>
          </p:cNvPr>
          <p:cNvPicPr>
            <a:picLocks noChangeAspect="1"/>
          </p:cNvPicPr>
          <p:nvPr/>
        </p:nvPicPr>
        <p:blipFill>
          <a:blip r:embed="rId2" cstate="print"/>
          <a:srcRect l="5430" t="26943" r="3955" b="7254"/>
          <a:stretch>
            <a:fillRect/>
          </a:stretch>
        </p:blipFill>
        <p:spPr>
          <a:xfrm>
            <a:off x="1950474" y="215481"/>
            <a:ext cx="1201950" cy="380664"/>
          </a:xfrm>
          <a:prstGeom prst="rect">
            <a:avLst/>
          </a:prstGeom>
        </p:spPr>
      </p:pic>
      <p:pic>
        <p:nvPicPr>
          <p:cNvPr id="5" name="Picture 4">
            <a:extLst>
              <a:ext uri="{FF2B5EF4-FFF2-40B4-BE49-F238E27FC236}">
                <a16:creationId xmlns:a16="http://schemas.microsoft.com/office/drawing/2014/main" id="{251B47F4-9653-466A-8ADD-FCD0B38144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299" y="53943"/>
            <a:ext cx="666297" cy="707032"/>
          </a:xfrm>
          <a:prstGeom prst="rect">
            <a:avLst/>
          </a:prstGeom>
        </p:spPr>
      </p:pic>
      <p:pic>
        <p:nvPicPr>
          <p:cNvPr id="6" name="Picture 5">
            <a:extLst>
              <a:ext uri="{FF2B5EF4-FFF2-40B4-BE49-F238E27FC236}">
                <a16:creationId xmlns:a16="http://schemas.microsoft.com/office/drawing/2014/main" id="{1CFCFDA8-C551-4BB4-9AB2-EC77E6BAE88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733" t="10582" r="2805" b="8924"/>
          <a:stretch/>
        </p:blipFill>
        <p:spPr>
          <a:xfrm>
            <a:off x="917239" y="53516"/>
            <a:ext cx="833591" cy="710325"/>
          </a:xfrm>
          <a:prstGeom prst="rect">
            <a:avLst/>
          </a:prstGeom>
        </p:spPr>
      </p:pic>
      <p:pic>
        <p:nvPicPr>
          <p:cNvPr id="7" name="Picture 6">
            <a:extLst>
              <a:ext uri="{FF2B5EF4-FFF2-40B4-BE49-F238E27FC236}">
                <a16:creationId xmlns:a16="http://schemas.microsoft.com/office/drawing/2014/main" id="{04DD07D9-5E8E-419C-B391-0826AFAB6FA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52067" y="57131"/>
            <a:ext cx="823209" cy="703844"/>
          </a:xfrm>
          <a:prstGeom prst="rect">
            <a:avLst/>
          </a:prstGeom>
        </p:spPr>
      </p:pic>
      <p:sp>
        <p:nvSpPr>
          <p:cNvPr id="8" name="Rectangle 7">
            <a:extLst>
              <a:ext uri="{FF2B5EF4-FFF2-40B4-BE49-F238E27FC236}">
                <a16:creationId xmlns:a16="http://schemas.microsoft.com/office/drawing/2014/main" id="{F68EC48F-0F26-445B-9081-6CD351D84F06}"/>
              </a:ext>
            </a:extLst>
          </p:cNvPr>
          <p:cNvSpPr/>
          <p:nvPr/>
        </p:nvSpPr>
        <p:spPr>
          <a:xfrm>
            <a:off x="4374920" y="267313"/>
            <a:ext cx="7711924" cy="276999"/>
          </a:xfrm>
          <a:prstGeom prst="rect">
            <a:avLst/>
          </a:prstGeom>
        </p:spPr>
        <p:txBody>
          <a:bodyPr wrap="square">
            <a:spAutoFit/>
          </a:bodyPr>
          <a:lstStyle/>
          <a:p>
            <a:pPr>
              <a:spcBef>
                <a:spcPct val="0"/>
              </a:spcBef>
            </a:pPr>
            <a:r>
              <a:rPr lang="fr-FR" sz="1200" b="1" dirty="0">
                <a:latin typeface="+mj-lt"/>
              </a:rPr>
              <a:t>González-López y Machin-Mastromatteo</a:t>
            </a:r>
            <a:r>
              <a:rPr lang="fr-FR" sz="1200" dirty="0">
                <a:latin typeface="+mj-lt"/>
              </a:rPr>
              <a:t>. </a:t>
            </a:r>
            <a:r>
              <a:rPr lang="es-MX" sz="1200" b="1" dirty="0">
                <a:latin typeface="Cambria" panose="02040503050406030204" pitchFamily="18" charset="0"/>
              </a:rPr>
              <a:t>Evaluación y desarrollo de habilidades para la alfabetización</a:t>
            </a:r>
            <a:endParaRPr lang="fr-FR" sz="1200" dirty="0">
              <a:latin typeface="+mj-lt"/>
            </a:endParaRPr>
          </a:p>
        </p:txBody>
      </p:sp>
    </p:spTree>
    <p:extLst>
      <p:ext uri="{BB962C8B-B14F-4D97-AF65-F5344CB8AC3E}">
        <p14:creationId xmlns:p14="http://schemas.microsoft.com/office/powerpoint/2010/main" val="4201420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A69F4-C698-4263-BE99-51A8944B8A9F}"/>
              </a:ext>
            </a:extLst>
          </p:cNvPr>
          <p:cNvSpPr>
            <a:spLocks noGrp="1"/>
          </p:cNvSpPr>
          <p:nvPr>
            <p:ph type="title"/>
          </p:nvPr>
        </p:nvSpPr>
        <p:spPr>
          <a:xfrm rot="16200000">
            <a:off x="-1792900" y="3544632"/>
            <a:ext cx="4867170" cy="756266"/>
          </a:xfrm>
          <a:solidFill>
            <a:srgbClr val="92D050"/>
          </a:solidFill>
        </p:spPr>
        <p:txBody>
          <a:bodyPr/>
          <a:lstStyle/>
          <a:p>
            <a:pPr algn="ctr"/>
            <a:r>
              <a:rPr lang="es-MX" b="1" dirty="0">
                <a:effectLst>
                  <a:outerShdw blurRad="38100" dist="38100" dir="2700000" algn="tl">
                    <a:srgbClr val="000000">
                      <a:alpha val="43137"/>
                    </a:srgbClr>
                  </a:outerShdw>
                </a:effectLst>
              </a:rPr>
              <a:t>RESUMEN</a:t>
            </a:r>
          </a:p>
        </p:txBody>
      </p:sp>
      <p:sp>
        <p:nvSpPr>
          <p:cNvPr id="6" name="Date Placeholder 5">
            <a:extLst>
              <a:ext uri="{FF2B5EF4-FFF2-40B4-BE49-F238E27FC236}">
                <a16:creationId xmlns:a16="http://schemas.microsoft.com/office/drawing/2014/main" id="{55199152-A62E-4C3C-B1A4-20B28CDA3CC1}"/>
              </a:ext>
            </a:extLst>
          </p:cNvPr>
          <p:cNvSpPr>
            <a:spLocks noGrp="1"/>
          </p:cNvSpPr>
          <p:nvPr>
            <p:ph type="dt" sz="half" idx="10"/>
          </p:nvPr>
        </p:nvSpPr>
        <p:spPr/>
        <p:txBody>
          <a:bodyPr/>
          <a:lstStyle/>
          <a:p>
            <a:fld id="{AEAED41A-44D7-468A-B519-FDA4CAF9E695}" type="datetime1">
              <a:rPr lang="en-US" smtClean="0"/>
              <a:t>6/11/2018</a:t>
            </a:fld>
            <a:endParaRPr lang="en-US" dirty="0"/>
          </a:p>
        </p:txBody>
      </p:sp>
      <p:graphicFrame>
        <p:nvGraphicFramePr>
          <p:cNvPr id="3" name="Diagram 2">
            <a:extLst>
              <a:ext uri="{FF2B5EF4-FFF2-40B4-BE49-F238E27FC236}">
                <a16:creationId xmlns:a16="http://schemas.microsoft.com/office/drawing/2014/main" id="{7CB3902D-9292-41FE-A717-3C4CF71169F7}"/>
              </a:ext>
            </a:extLst>
          </p:cNvPr>
          <p:cNvGraphicFramePr/>
          <p:nvPr>
            <p:extLst>
              <p:ext uri="{D42A27DB-BD31-4B8C-83A1-F6EECF244321}">
                <p14:modId xmlns:p14="http://schemas.microsoft.com/office/powerpoint/2010/main" val="1549042039"/>
              </p:ext>
            </p:extLst>
          </p:nvPr>
        </p:nvGraphicFramePr>
        <p:xfrm>
          <a:off x="1343894" y="1008836"/>
          <a:ext cx="10009906" cy="5814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1 Imagen" descr="LOGO CA - 88, 2014.PNG">
            <a:extLst>
              <a:ext uri="{FF2B5EF4-FFF2-40B4-BE49-F238E27FC236}">
                <a16:creationId xmlns:a16="http://schemas.microsoft.com/office/drawing/2014/main" id="{D3E51122-D6D3-432B-AC89-FB2A9A27F284}"/>
              </a:ext>
            </a:extLst>
          </p:cNvPr>
          <p:cNvPicPr>
            <a:picLocks noChangeAspect="1"/>
          </p:cNvPicPr>
          <p:nvPr/>
        </p:nvPicPr>
        <p:blipFill>
          <a:blip r:embed="rId7" cstate="print"/>
          <a:srcRect l="5430" t="26943" r="3955" b="7254"/>
          <a:stretch>
            <a:fillRect/>
          </a:stretch>
        </p:blipFill>
        <p:spPr>
          <a:xfrm>
            <a:off x="1950474" y="215481"/>
            <a:ext cx="1201950" cy="380664"/>
          </a:xfrm>
          <a:prstGeom prst="rect">
            <a:avLst/>
          </a:prstGeom>
        </p:spPr>
      </p:pic>
      <p:pic>
        <p:nvPicPr>
          <p:cNvPr id="12" name="Picture 11">
            <a:extLst>
              <a:ext uri="{FF2B5EF4-FFF2-40B4-BE49-F238E27FC236}">
                <a16:creationId xmlns:a16="http://schemas.microsoft.com/office/drawing/2014/main" id="{F8EAE161-1197-4007-A3A5-3E0742A5185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299" y="53943"/>
            <a:ext cx="666297" cy="707032"/>
          </a:xfrm>
          <a:prstGeom prst="rect">
            <a:avLst/>
          </a:prstGeom>
        </p:spPr>
      </p:pic>
      <p:pic>
        <p:nvPicPr>
          <p:cNvPr id="13" name="Picture 12">
            <a:extLst>
              <a:ext uri="{FF2B5EF4-FFF2-40B4-BE49-F238E27FC236}">
                <a16:creationId xmlns:a16="http://schemas.microsoft.com/office/drawing/2014/main" id="{25F7945C-2EC6-49DC-9F85-F1280AF7E59F}"/>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2733" t="10582" r="2805" b="8924"/>
          <a:stretch/>
        </p:blipFill>
        <p:spPr>
          <a:xfrm>
            <a:off x="917239" y="53516"/>
            <a:ext cx="833591" cy="710325"/>
          </a:xfrm>
          <a:prstGeom prst="rect">
            <a:avLst/>
          </a:prstGeom>
        </p:spPr>
      </p:pic>
      <p:pic>
        <p:nvPicPr>
          <p:cNvPr id="14" name="Picture 13">
            <a:extLst>
              <a:ext uri="{FF2B5EF4-FFF2-40B4-BE49-F238E27FC236}">
                <a16:creationId xmlns:a16="http://schemas.microsoft.com/office/drawing/2014/main" id="{D4FB89CC-BF6B-4116-AF43-B0BE735D713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52067" y="57131"/>
            <a:ext cx="823209" cy="703844"/>
          </a:xfrm>
          <a:prstGeom prst="rect">
            <a:avLst/>
          </a:prstGeom>
        </p:spPr>
      </p:pic>
      <p:sp>
        <p:nvSpPr>
          <p:cNvPr id="15" name="Rectangle 14">
            <a:extLst>
              <a:ext uri="{FF2B5EF4-FFF2-40B4-BE49-F238E27FC236}">
                <a16:creationId xmlns:a16="http://schemas.microsoft.com/office/drawing/2014/main" id="{AECB2A9A-BEC0-4AF1-A434-C6CB4E299C94}"/>
              </a:ext>
            </a:extLst>
          </p:cNvPr>
          <p:cNvSpPr/>
          <p:nvPr/>
        </p:nvSpPr>
        <p:spPr>
          <a:xfrm>
            <a:off x="4374920" y="267313"/>
            <a:ext cx="7711924" cy="276999"/>
          </a:xfrm>
          <a:prstGeom prst="rect">
            <a:avLst/>
          </a:prstGeom>
        </p:spPr>
        <p:txBody>
          <a:bodyPr wrap="square">
            <a:spAutoFit/>
          </a:bodyPr>
          <a:lstStyle/>
          <a:p>
            <a:pPr>
              <a:spcBef>
                <a:spcPct val="0"/>
              </a:spcBef>
            </a:pPr>
            <a:r>
              <a:rPr lang="fr-FR" sz="1200" b="1" dirty="0">
                <a:latin typeface="+mj-lt"/>
              </a:rPr>
              <a:t>González-López y Machin-Mastromatteo</a:t>
            </a:r>
            <a:r>
              <a:rPr lang="fr-FR" sz="1200" dirty="0">
                <a:latin typeface="+mj-lt"/>
              </a:rPr>
              <a:t>. </a:t>
            </a:r>
            <a:r>
              <a:rPr lang="es-MX" sz="1200" b="1" dirty="0">
                <a:latin typeface="Cambria" panose="02040503050406030204" pitchFamily="18" charset="0"/>
              </a:rPr>
              <a:t>Evaluación y desarrollo de habilidades para la alfabetización</a:t>
            </a:r>
            <a:endParaRPr lang="fr-FR" sz="1200" dirty="0">
              <a:latin typeface="+mj-lt"/>
            </a:endParaRPr>
          </a:p>
        </p:txBody>
      </p:sp>
    </p:spTree>
    <p:extLst>
      <p:ext uri="{BB962C8B-B14F-4D97-AF65-F5344CB8AC3E}">
        <p14:creationId xmlns:p14="http://schemas.microsoft.com/office/powerpoint/2010/main" val="215572566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CC40213F-6E3C-43E6-B934-FE7F8C46F249}"/>
              </a:ext>
            </a:extLst>
          </p:cNvPr>
          <p:cNvSpPr/>
          <p:nvPr/>
        </p:nvSpPr>
        <p:spPr>
          <a:xfrm>
            <a:off x="4840357" y="2581018"/>
            <a:ext cx="2743200" cy="2703443"/>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a:p>
            <a:pPr algn="ctr"/>
            <a:r>
              <a:rPr lang="es-MX" dirty="0">
                <a:solidFill>
                  <a:schemeClr val="tx1"/>
                </a:solidFill>
              </a:rPr>
              <a:t>alfabetización</a:t>
            </a:r>
          </a:p>
        </p:txBody>
      </p:sp>
      <p:sp>
        <p:nvSpPr>
          <p:cNvPr id="6" name="Date Placeholder 5">
            <a:extLst>
              <a:ext uri="{FF2B5EF4-FFF2-40B4-BE49-F238E27FC236}">
                <a16:creationId xmlns:a16="http://schemas.microsoft.com/office/drawing/2014/main" id="{DE3F0DE4-4EF3-4D2E-AE98-53787DF20ACC}"/>
              </a:ext>
            </a:extLst>
          </p:cNvPr>
          <p:cNvSpPr>
            <a:spLocks noGrp="1"/>
          </p:cNvSpPr>
          <p:nvPr>
            <p:ph type="dt" sz="half" idx="10"/>
          </p:nvPr>
        </p:nvSpPr>
        <p:spPr/>
        <p:txBody>
          <a:bodyPr/>
          <a:lstStyle/>
          <a:p>
            <a:fld id="{0291BEED-51E0-400B-8EB8-0DFB21A2196D}" type="datetime1">
              <a:rPr lang="en-US" smtClean="0"/>
              <a:t>6/11/2018</a:t>
            </a:fld>
            <a:endParaRPr lang="en-US" dirty="0"/>
          </a:p>
        </p:txBody>
      </p:sp>
      <p:graphicFrame>
        <p:nvGraphicFramePr>
          <p:cNvPr id="5" name="Diagram 4">
            <a:extLst>
              <a:ext uri="{FF2B5EF4-FFF2-40B4-BE49-F238E27FC236}">
                <a16:creationId xmlns:a16="http://schemas.microsoft.com/office/drawing/2014/main" id="{CC0F62D4-B7A7-4D37-97F0-E653020BA472}"/>
              </a:ext>
            </a:extLst>
          </p:cNvPr>
          <p:cNvGraphicFramePr/>
          <p:nvPr>
            <p:extLst>
              <p:ext uri="{D42A27DB-BD31-4B8C-83A1-F6EECF244321}">
                <p14:modId xmlns:p14="http://schemas.microsoft.com/office/powerpoint/2010/main" val="2971511458"/>
              </p:ext>
            </p:extLst>
          </p:nvPr>
        </p:nvGraphicFramePr>
        <p:xfrm>
          <a:off x="2011016" y="2365468"/>
          <a:ext cx="8128000" cy="3571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val 2">
            <a:extLst>
              <a:ext uri="{FF2B5EF4-FFF2-40B4-BE49-F238E27FC236}">
                <a16:creationId xmlns:a16="http://schemas.microsoft.com/office/drawing/2014/main" id="{AB579174-2570-41F0-91C5-3D97EDC1A402}"/>
              </a:ext>
            </a:extLst>
          </p:cNvPr>
          <p:cNvSpPr/>
          <p:nvPr/>
        </p:nvSpPr>
        <p:spPr>
          <a:xfrm>
            <a:off x="3262380" y="3932739"/>
            <a:ext cx="2743200" cy="27034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rPr>
              <a:t>Habilidades cognitivas</a:t>
            </a:r>
          </a:p>
        </p:txBody>
      </p:sp>
      <p:sp>
        <p:nvSpPr>
          <p:cNvPr id="7" name="Oval 6">
            <a:extLst>
              <a:ext uri="{FF2B5EF4-FFF2-40B4-BE49-F238E27FC236}">
                <a16:creationId xmlns:a16="http://schemas.microsoft.com/office/drawing/2014/main" id="{C0253B17-3EC9-47D1-9DD3-DB4AEDA9828E}"/>
              </a:ext>
            </a:extLst>
          </p:cNvPr>
          <p:cNvSpPr/>
          <p:nvPr/>
        </p:nvSpPr>
        <p:spPr>
          <a:xfrm>
            <a:off x="5867391" y="4108533"/>
            <a:ext cx="2743200" cy="27034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rPr>
              <a:t>Alfabetización informativa</a:t>
            </a:r>
          </a:p>
        </p:txBody>
      </p:sp>
      <p:sp>
        <p:nvSpPr>
          <p:cNvPr id="8" name="Oval 7">
            <a:extLst>
              <a:ext uri="{FF2B5EF4-FFF2-40B4-BE49-F238E27FC236}">
                <a16:creationId xmlns:a16="http://schemas.microsoft.com/office/drawing/2014/main" id="{FC5E75A5-1514-4770-BCCC-F961D46CDC10}"/>
              </a:ext>
            </a:extLst>
          </p:cNvPr>
          <p:cNvSpPr/>
          <p:nvPr/>
        </p:nvSpPr>
        <p:spPr>
          <a:xfrm>
            <a:off x="3600183" y="1455806"/>
            <a:ext cx="2743200" cy="27034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rPr>
              <a:t>Evaluación </a:t>
            </a:r>
          </a:p>
        </p:txBody>
      </p:sp>
      <p:sp>
        <p:nvSpPr>
          <p:cNvPr id="9" name="Oval 8">
            <a:extLst>
              <a:ext uri="{FF2B5EF4-FFF2-40B4-BE49-F238E27FC236}">
                <a16:creationId xmlns:a16="http://schemas.microsoft.com/office/drawing/2014/main" id="{1E89D515-B847-41CA-9C8F-13F725CAA452}"/>
              </a:ext>
            </a:extLst>
          </p:cNvPr>
          <p:cNvSpPr/>
          <p:nvPr/>
        </p:nvSpPr>
        <p:spPr>
          <a:xfrm>
            <a:off x="6223147" y="1527066"/>
            <a:ext cx="2743200" cy="27034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rPr>
              <a:t>Investigación acción</a:t>
            </a:r>
          </a:p>
        </p:txBody>
      </p:sp>
      <p:pic>
        <p:nvPicPr>
          <p:cNvPr id="11" name="1 Imagen" descr="LOGO CA - 88, 2014.PNG">
            <a:extLst>
              <a:ext uri="{FF2B5EF4-FFF2-40B4-BE49-F238E27FC236}">
                <a16:creationId xmlns:a16="http://schemas.microsoft.com/office/drawing/2014/main" id="{215FAC81-765A-4953-8E88-5D12BBB8F22E}"/>
              </a:ext>
            </a:extLst>
          </p:cNvPr>
          <p:cNvPicPr>
            <a:picLocks noChangeAspect="1"/>
          </p:cNvPicPr>
          <p:nvPr/>
        </p:nvPicPr>
        <p:blipFill>
          <a:blip r:embed="rId7" cstate="print"/>
          <a:srcRect l="5430" t="26943" r="3955" b="7254"/>
          <a:stretch>
            <a:fillRect/>
          </a:stretch>
        </p:blipFill>
        <p:spPr>
          <a:xfrm>
            <a:off x="1950474" y="215481"/>
            <a:ext cx="1201950" cy="380664"/>
          </a:xfrm>
          <a:prstGeom prst="rect">
            <a:avLst/>
          </a:prstGeom>
        </p:spPr>
      </p:pic>
      <p:pic>
        <p:nvPicPr>
          <p:cNvPr id="12" name="Picture 11">
            <a:extLst>
              <a:ext uri="{FF2B5EF4-FFF2-40B4-BE49-F238E27FC236}">
                <a16:creationId xmlns:a16="http://schemas.microsoft.com/office/drawing/2014/main" id="{5C27F998-9C68-47E1-BC41-177C114B95F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299" y="53943"/>
            <a:ext cx="666297" cy="707032"/>
          </a:xfrm>
          <a:prstGeom prst="rect">
            <a:avLst/>
          </a:prstGeom>
        </p:spPr>
      </p:pic>
      <p:pic>
        <p:nvPicPr>
          <p:cNvPr id="13" name="Picture 12">
            <a:extLst>
              <a:ext uri="{FF2B5EF4-FFF2-40B4-BE49-F238E27FC236}">
                <a16:creationId xmlns:a16="http://schemas.microsoft.com/office/drawing/2014/main" id="{CB7DAD05-9710-4EA1-90AF-1EC868C6DAD3}"/>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2733" t="10582" r="2805" b="8924"/>
          <a:stretch/>
        </p:blipFill>
        <p:spPr>
          <a:xfrm>
            <a:off x="917239" y="53516"/>
            <a:ext cx="833591" cy="710325"/>
          </a:xfrm>
          <a:prstGeom prst="rect">
            <a:avLst/>
          </a:prstGeom>
        </p:spPr>
      </p:pic>
      <p:pic>
        <p:nvPicPr>
          <p:cNvPr id="14" name="Picture 13">
            <a:extLst>
              <a:ext uri="{FF2B5EF4-FFF2-40B4-BE49-F238E27FC236}">
                <a16:creationId xmlns:a16="http://schemas.microsoft.com/office/drawing/2014/main" id="{27F2254C-404D-4265-BB77-C5113566E91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52067" y="57131"/>
            <a:ext cx="823209" cy="703844"/>
          </a:xfrm>
          <a:prstGeom prst="rect">
            <a:avLst/>
          </a:prstGeom>
        </p:spPr>
      </p:pic>
      <p:sp>
        <p:nvSpPr>
          <p:cNvPr id="15" name="Rectangle 14">
            <a:extLst>
              <a:ext uri="{FF2B5EF4-FFF2-40B4-BE49-F238E27FC236}">
                <a16:creationId xmlns:a16="http://schemas.microsoft.com/office/drawing/2014/main" id="{BEF4E7A4-9324-4BAA-8A73-4C927ADA1691}"/>
              </a:ext>
            </a:extLst>
          </p:cNvPr>
          <p:cNvSpPr/>
          <p:nvPr/>
        </p:nvSpPr>
        <p:spPr>
          <a:xfrm>
            <a:off x="4374920" y="267313"/>
            <a:ext cx="7711924" cy="276999"/>
          </a:xfrm>
          <a:prstGeom prst="rect">
            <a:avLst/>
          </a:prstGeom>
        </p:spPr>
        <p:txBody>
          <a:bodyPr wrap="square">
            <a:spAutoFit/>
          </a:bodyPr>
          <a:lstStyle/>
          <a:p>
            <a:pPr>
              <a:spcBef>
                <a:spcPct val="0"/>
              </a:spcBef>
            </a:pPr>
            <a:r>
              <a:rPr lang="fr-FR" sz="1200" b="1" dirty="0">
                <a:latin typeface="+mj-lt"/>
              </a:rPr>
              <a:t>González-López y Machin-Mastromatteo</a:t>
            </a:r>
            <a:r>
              <a:rPr lang="fr-FR" sz="1200" dirty="0">
                <a:latin typeface="+mj-lt"/>
              </a:rPr>
              <a:t>. </a:t>
            </a:r>
            <a:r>
              <a:rPr lang="es-MX" sz="1200" b="1" dirty="0">
                <a:latin typeface="Cambria" panose="02040503050406030204" pitchFamily="18" charset="0"/>
              </a:rPr>
              <a:t>Evaluación y desarrollo de habilidades para la alfabetización</a:t>
            </a:r>
            <a:endParaRPr lang="fr-FR" sz="1200" dirty="0">
              <a:latin typeface="+mj-lt"/>
            </a:endParaRPr>
          </a:p>
        </p:txBody>
      </p:sp>
      <p:sp>
        <p:nvSpPr>
          <p:cNvPr id="17" name="Title 16">
            <a:extLst>
              <a:ext uri="{FF2B5EF4-FFF2-40B4-BE49-F238E27FC236}">
                <a16:creationId xmlns:a16="http://schemas.microsoft.com/office/drawing/2014/main" id="{AFDC412A-7496-4A0A-8EF1-6B17BAF5EA37}"/>
              </a:ext>
            </a:extLst>
          </p:cNvPr>
          <p:cNvSpPr>
            <a:spLocks noGrp="1"/>
          </p:cNvSpPr>
          <p:nvPr>
            <p:ph type="title"/>
          </p:nvPr>
        </p:nvSpPr>
        <p:spPr>
          <a:xfrm>
            <a:off x="99016" y="875075"/>
            <a:ext cx="10515600" cy="1325563"/>
          </a:xfrm>
        </p:spPr>
        <p:txBody>
          <a:bodyPr/>
          <a:lstStyle/>
          <a:p>
            <a:r>
              <a:rPr lang="es-MX" b="1" dirty="0"/>
              <a:t>Palabras clave</a:t>
            </a:r>
          </a:p>
        </p:txBody>
      </p:sp>
    </p:spTree>
    <p:extLst>
      <p:ext uri="{BB962C8B-B14F-4D97-AF65-F5344CB8AC3E}">
        <p14:creationId xmlns:p14="http://schemas.microsoft.com/office/powerpoint/2010/main" val="32251012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2D3A8-82D4-4E45-BE7E-867D419BC389}"/>
              </a:ext>
            </a:extLst>
          </p:cNvPr>
          <p:cNvSpPr>
            <a:spLocks noGrp="1"/>
          </p:cNvSpPr>
          <p:nvPr>
            <p:ph type="title"/>
          </p:nvPr>
        </p:nvSpPr>
        <p:spPr>
          <a:xfrm>
            <a:off x="-110247" y="971054"/>
            <a:ext cx="4485167" cy="1325563"/>
          </a:xfrm>
          <a:noFill/>
          <a:ln>
            <a:noFill/>
          </a:ln>
        </p:spPr>
        <p:txBody>
          <a:bodyPr>
            <a:normAutofit/>
          </a:bodyPr>
          <a:lstStyle/>
          <a:p>
            <a:pPr algn="ctr"/>
            <a:r>
              <a:rPr lang="es-MX" sz="2800" b="1" dirty="0"/>
              <a:t>          </a:t>
            </a:r>
            <a:r>
              <a:rPr lang="es-MX" sz="2800" b="1" dirty="0">
                <a:latin typeface="Arial" panose="020B0604020202020204" pitchFamily="34" charset="0"/>
                <a:cs typeface="Arial" panose="020B0604020202020204" pitchFamily="34" charset="0"/>
              </a:rPr>
              <a:t>INTRODUCCIÓN</a:t>
            </a:r>
          </a:p>
        </p:txBody>
      </p:sp>
      <p:sp>
        <p:nvSpPr>
          <p:cNvPr id="4" name="Date Placeholder 3">
            <a:extLst>
              <a:ext uri="{FF2B5EF4-FFF2-40B4-BE49-F238E27FC236}">
                <a16:creationId xmlns:a16="http://schemas.microsoft.com/office/drawing/2014/main" id="{AB90A8CA-904D-4985-99BD-3DFF83DB1C9D}"/>
              </a:ext>
            </a:extLst>
          </p:cNvPr>
          <p:cNvSpPr>
            <a:spLocks noGrp="1"/>
          </p:cNvSpPr>
          <p:nvPr>
            <p:ph type="dt" sz="half" idx="10"/>
          </p:nvPr>
        </p:nvSpPr>
        <p:spPr/>
        <p:txBody>
          <a:bodyPr/>
          <a:lstStyle/>
          <a:p>
            <a:fld id="{0AE79CFE-562A-4C95-AAA3-DF8F6CAF119E}" type="datetime1">
              <a:rPr lang="en-US" smtClean="0"/>
              <a:t>6/11/2018</a:t>
            </a:fld>
            <a:endParaRPr lang="en-US" dirty="0"/>
          </a:p>
        </p:txBody>
      </p:sp>
      <p:graphicFrame>
        <p:nvGraphicFramePr>
          <p:cNvPr id="9" name="Diagram 8">
            <a:extLst>
              <a:ext uri="{FF2B5EF4-FFF2-40B4-BE49-F238E27FC236}">
                <a16:creationId xmlns:a16="http://schemas.microsoft.com/office/drawing/2014/main" id="{F75D6B5C-CF92-4CDE-8D7F-1E9401338A7F}"/>
              </a:ext>
            </a:extLst>
          </p:cNvPr>
          <p:cNvGraphicFramePr/>
          <p:nvPr>
            <p:extLst>
              <p:ext uri="{D42A27DB-BD31-4B8C-83A1-F6EECF244321}">
                <p14:modId xmlns:p14="http://schemas.microsoft.com/office/powerpoint/2010/main" val="2109467658"/>
              </p:ext>
            </p:extLst>
          </p:nvPr>
        </p:nvGraphicFramePr>
        <p:xfrm>
          <a:off x="2541510" y="1022887"/>
          <a:ext cx="8128000" cy="4431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0EDCADBD-423D-4DA9-939E-36B955058095}"/>
              </a:ext>
            </a:extLst>
          </p:cNvPr>
          <p:cNvSpPr txBox="1"/>
          <p:nvPr/>
        </p:nvSpPr>
        <p:spPr>
          <a:xfrm>
            <a:off x="4717215" y="2344503"/>
            <a:ext cx="3362524" cy="646331"/>
          </a:xfrm>
          <a:prstGeom prst="rect">
            <a:avLst/>
          </a:prstGeom>
          <a:noFill/>
        </p:spPr>
        <p:txBody>
          <a:bodyPr wrap="none" rtlCol="0">
            <a:spAutoFit/>
          </a:bodyPr>
          <a:lstStyle/>
          <a:p>
            <a:r>
              <a:rPr lang="es-MX" dirty="0"/>
              <a:t> </a:t>
            </a:r>
            <a:r>
              <a:rPr lang="es-MX" b="1" i="1" dirty="0"/>
              <a:t>Resultados de PISA </a:t>
            </a:r>
            <a:r>
              <a:rPr lang="es-MX" i="1" dirty="0"/>
              <a:t>(OCDE, 2017)</a:t>
            </a:r>
          </a:p>
          <a:p>
            <a:r>
              <a:rPr lang="es-MX" b="1" i="1" dirty="0"/>
              <a:t>          En lectura</a:t>
            </a:r>
          </a:p>
        </p:txBody>
      </p:sp>
      <p:sp>
        <p:nvSpPr>
          <p:cNvPr id="3" name="TextBox 2">
            <a:extLst>
              <a:ext uri="{FF2B5EF4-FFF2-40B4-BE49-F238E27FC236}">
                <a16:creationId xmlns:a16="http://schemas.microsoft.com/office/drawing/2014/main" id="{16CC9F31-AFD6-4DAA-AB01-0E4D7BA6AB84}"/>
              </a:ext>
            </a:extLst>
          </p:cNvPr>
          <p:cNvSpPr txBox="1"/>
          <p:nvPr/>
        </p:nvSpPr>
        <p:spPr>
          <a:xfrm>
            <a:off x="6096000" y="2976055"/>
            <a:ext cx="4653646" cy="830997"/>
          </a:xfrm>
          <a:prstGeom prst="rect">
            <a:avLst/>
          </a:prstGeom>
          <a:noFill/>
        </p:spPr>
        <p:txBody>
          <a:bodyPr wrap="none" rtlCol="0">
            <a:spAutoFit/>
          </a:bodyPr>
          <a:lstStyle/>
          <a:p>
            <a:pPr algn="ctr"/>
            <a:r>
              <a:rPr lang="es-MX" sz="2400" dirty="0"/>
              <a:t>La alfabetización  como un derecho</a:t>
            </a:r>
          </a:p>
          <a:p>
            <a:pPr algn="ctr"/>
            <a:r>
              <a:rPr lang="es-MX" sz="2400" dirty="0"/>
              <a:t>del niño</a:t>
            </a:r>
          </a:p>
        </p:txBody>
      </p:sp>
      <p:pic>
        <p:nvPicPr>
          <p:cNvPr id="8" name="1 Imagen" descr="LOGO CA - 88, 2014.PNG">
            <a:extLst>
              <a:ext uri="{FF2B5EF4-FFF2-40B4-BE49-F238E27FC236}">
                <a16:creationId xmlns:a16="http://schemas.microsoft.com/office/drawing/2014/main" id="{D247749C-078C-41B8-8681-C894A7ED2856}"/>
              </a:ext>
            </a:extLst>
          </p:cNvPr>
          <p:cNvPicPr>
            <a:picLocks noChangeAspect="1"/>
          </p:cNvPicPr>
          <p:nvPr/>
        </p:nvPicPr>
        <p:blipFill>
          <a:blip r:embed="rId7" cstate="print"/>
          <a:srcRect l="5430" t="26943" r="3955" b="7254"/>
          <a:stretch>
            <a:fillRect/>
          </a:stretch>
        </p:blipFill>
        <p:spPr>
          <a:xfrm>
            <a:off x="1950474" y="215481"/>
            <a:ext cx="1201950" cy="380664"/>
          </a:xfrm>
          <a:prstGeom prst="rect">
            <a:avLst/>
          </a:prstGeom>
        </p:spPr>
      </p:pic>
      <p:pic>
        <p:nvPicPr>
          <p:cNvPr id="11" name="Picture 10">
            <a:extLst>
              <a:ext uri="{FF2B5EF4-FFF2-40B4-BE49-F238E27FC236}">
                <a16:creationId xmlns:a16="http://schemas.microsoft.com/office/drawing/2014/main" id="{B70BD21F-2666-482B-9E00-0E023AC707B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299" y="53943"/>
            <a:ext cx="666297" cy="707032"/>
          </a:xfrm>
          <a:prstGeom prst="rect">
            <a:avLst/>
          </a:prstGeom>
        </p:spPr>
      </p:pic>
      <p:pic>
        <p:nvPicPr>
          <p:cNvPr id="12" name="Picture 11">
            <a:extLst>
              <a:ext uri="{FF2B5EF4-FFF2-40B4-BE49-F238E27FC236}">
                <a16:creationId xmlns:a16="http://schemas.microsoft.com/office/drawing/2014/main" id="{94C7CF5C-456B-408C-A5F9-BA04489042AC}"/>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2733" t="10582" r="2805" b="8924"/>
          <a:stretch/>
        </p:blipFill>
        <p:spPr>
          <a:xfrm>
            <a:off x="917239" y="53516"/>
            <a:ext cx="833591" cy="710325"/>
          </a:xfrm>
          <a:prstGeom prst="rect">
            <a:avLst/>
          </a:prstGeom>
        </p:spPr>
      </p:pic>
      <p:pic>
        <p:nvPicPr>
          <p:cNvPr id="13" name="Picture 12">
            <a:extLst>
              <a:ext uri="{FF2B5EF4-FFF2-40B4-BE49-F238E27FC236}">
                <a16:creationId xmlns:a16="http://schemas.microsoft.com/office/drawing/2014/main" id="{CFF31EEF-BCCC-4F49-8596-86DD36DF9D2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52067" y="57131"/>
            <a:ext cx="823209" cy="703844"/>
          </a:xfrm>
          <a:prstGeom prst="rect">
            <a:avLst/>
          </a:prstGeom>
        </p:spPr>
      </p:pic>
      <p:sp>
        <p:nvSpPr>
          <p:cNvPr id="14" name="Rectangle 13">
            <a:extLst>
              <a:ext uri="{FF2B5EF4-FFF2-40B4-BE49-F238E27FC236}">
                <a16:creationId xmlns:a16="http://schemas.microsoft.com/office/drawing/2014/main" id="{FBD89E93-E240-4A21-9F05-4DA7C19076BE}"/>
              </a:ext>
            </a:extLst>
          </p:cNvPr>
          <p:cNvSpPr/>
          <p:nvPr/>
        </p:nvSpPr>
        <p:spPr>
          <a:xfrm>
            <a:off x="4374920" y="267313"/>
            <a:ext cx="7711924" cy="276999"/>
          </a:xfrm>
          <a:prstGeom prst="rect">
            <a:avLst/>
          </a:prstGeom>
        </p:spPr>
        <p:txBody>
          <a:bodyPr wrap="square">
            <a:spAutoFit/>
          </a:bodyPr>
          <a:lstStyle/>
          <a:p>
            <a:pPr>
              <a:spcBef>
                <a:spcPct val="0"/>
              </a:spcBef>
            </a:pPr>
            <a:r>
              <a:rPr lang="fr-FR" sz="1200" b="1" dirty="0">
                <a:latin typeface="+mj-lt"/>
              </a:rPr>
              <a:t>González-López y Machin-Mastromatteo</a:t>
            </a:r>
            <a:r>
              <a:rPr lang="fr-FR" sz="1200" dirty="0">
                <a:latin typeface="+mj-lt"/>
              </a:rPr>
              <a:t>. </a:t>
            </a:r>
            <a:r>
              <a:rPr lang="es-MX" sz="1200" b="1" dirty="0">
                <a:latin typeface="Cambria" panose="02040503050406030204" pitchFamily="18" charset="0"/>
              </a:rPr>
              <a:t>Evaluación y desarrollo de habilidades para la alfabetización</a:t>
            </a:r>
            <a:endParaRPr lang="fr-FR" sz="1200" dirty="0">
              <a:latin typeface="+mj-lt"/>
            </a:endParaRPr>
          </a:p>
        </p:txBody>
      </p:sp>
    </p:spTree>
    <p:extLst>
      <p:ext uri="{BB962C8B-B14F-4D97-AF65-F5344CB8AC3E}">
        <p14:creationId xmlns:p14="http://schemas.microsoft.com/office/powerpoint/2010/main" val="24962066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5B6F26A-0099-4E29-B7C1-BCE2B4531833}"/>
              </a:ext>
            </a:extLst>
          </p:cNvPr>
          <p:cNvSpPr>
            <a:spLocks noGrp="1"/>
          </p:cNvSpPr>
          <p:nvPr>
            <p:ph type="dt" sz="half" idx="10"/>
          </p:nvPr>
        </p:nvSpPr>
        <p:spPr/>
        <p:txBody>
          <a:bodyPr/>
          <a:lstStyle/>
          <a:p>
            <a:fld id="{200CECED-ECDD-41F6-875E-6C3937BC65FF}" type="datetime1">
              <a:rPr lang="en-US" smtClean="0"/>
              <a:t>6/11/2018</a:t>
            </a:fld>
            <a:endParaRPr lang="en-US" dirty="0"/>
          </a:p>
        </p:txBody>
      </p:sp>
      <p:graphicFrame>
        <p:nvGraphicFramePr>
          <p:cNvPr id="11" name="Diagram 10">
            <a:extLst>
              <a:ext uri="{FF2B5EF4-FFF2-40B4-BE49-F238E27FC236}">
                <a16:creationId xmlns:a16="http://schemas.microsoft.com/office/drawing/2014/main" id="{ED84CFAB-3CA3-404C-8D60-AD29CEA4B53A}"/>
              </a:ext>
            </a:extLst>
          </p:cNvPr>
          <p:cNvGraphicFramePr/>
          <p:nvPr>
            <p:extLst>
              <p:ext uri="{D42A27DB-BD31-4B8C-83A1-F6EECF244321}">
                <p14:modId xmlns:p14="http://schemas.microsoft.com/office/powerpoint/2010/main" val="1011722540"/>
              </p:ext>
            </p:extLst>
          </p:nvPr>
        </p:nvGraphicFramePr>
        <p:xfrm>
          <a:off x="904969" y="116192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A2DEA481-1A3E-48F0-8CC5-CC85092D09EA}"/>
              </a:ext>
            </a:extLst>
          </p:cNvPr>
          <p:cNvSpPr txBox="1">
            <a:spLocks/>
          </p:cNvSpPr>
          <p:nvPr/>
        </p:nvSpPr>
        <p:spPr>
          <a:xfrm>
            <a:off x="-284687" y="1124662"/>
            <a:ext cx="3943458" cy="555037"/>
          </a:xfrm>
          <a:prstGeom prst="rect">
            <a:avLst/>
          </a:prstGeom>
          <a:noFill/>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4000" b="1" dirty="0">
                <a:latin typeface="Arial" panose="020B0604020202020204" pitchFamily="34" charset="0"/>
                <a:cs typeface="Arial" panose="020B0604020202020204" pitchFamily="34" charset="0"/>
              </a:rPr>
              <a:t>Objetivos</a:t>
            </a:r>
          </a:p>
        </p:txBody>
      </p:sp>
      <p:cxnSp>
        <p:nvCxnSpPr>
          <p:cNvPr id="3" name="Straight Arrow Connector 2">
            <a:extLst>
              <a:ext uri="{FF2B5EF4-FFF2-40B4-BE49-F238E27FC236}">
                <a16:creationId xmlns:a16="http://schemas.microsoft.com/office/drawing/2014/main" id="{3A60BFDD-9AC3-4D60-92C3-1CFB3170EE98}"/>
              </a:ext>
            </a:extLst>
          </p:cNvPr>
          <p:cNvCxnSpPr>
            <a:cxnSpLocks/>
          </p:cNvCxnSpPr>
          <p:nvPr/>
        </p:nvCxnSpPr>
        <p:spPr>
          <a:xfrm flipV="1">
            <a:off x="2040835" y="4359966"/>
            <a:ext cx="0" cy="3843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FFDD19BE-4191-41B5-B8A0-50A7ABF51102}"/>
              </a:ext>
            </a:extLst>
          </p:cNvPr>
          <p:cNvCxnSpPr/>
          <p:nvPr/>
        </p:nvCxnSpPr>
        <p:spPr>
          <a:xfrm>
            <a:off x="7673009" y="4552122"/>
            <a:ext cx="0" cy="430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6304E2B3-AD23-47BA-83D3-544DCE18230E}"/>
              </a:ext>
            </a:extLst>
          </p:cNvPr>
          <p:cNvCxnSpPr/>
          <p:nvPr/>
        </p:nvCxnSpPr>
        <p:spPr>
          <a:xfrm flipV="1">
            <a:off x="2040835" y="2446959"/>
            <a:ext cx="622852" cy="346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8545280-6D67-4687-BBCD-D4DEB589717E}"/>
              </a:ext>
            </a:extLst>
          </p:cNvPr>
          <p:cNvCxnSpPr/>
          <p:nvPr/>
        </p:nvCxnSpPr>
        <p:spPr>
          <a:xfrm>
            <a:off x="4002157" y="1589709"/>
            <a:ext cx="834886" cy="95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3" name="1 Imagen" descr="LOGO CA - 88, 2014.PNG">
            <a:extLst>
              <a:ext uri="{FF2B5EF4-FFF2-40B4-BE49-F238E27FC236}">
                <a16:creationId xmlns:a16="http://schemas.microsoft.com/office/drawing/2014/main" id="{8B92833F-9D78-46C4-856E-83419C91C186}"/>
              </a:ext>
            </a:extLst>
          </p:cNvPr>
          <p:cNvPicPr>
            <a:picLocks noChangeAspect="1"/>
          </p:cNvPicPr>
          <p:nvPr/>
        </p:nvPicPr>
        <p:blipFill>
          <a:blip r:embed="rId7" cstate="print"/>
          <a:srcRect l="5430" t="26943" r="3955" b="7254"/>
          <a:stretch>
            <a:fillRect/>
          </a:stretch>
        </p:blipFill>
        <p:spPr>
          <a:xfrm>
            <a:off x="1950474" y="215481"/>
            <a:ext cx="1201950" cy="380664"/>
          </a:xfrm>
          <a:prstGeom prst="rect">
            <a:avLst/>
          </a:prstGeom>
        </p:spPr>
      </p:pic>
      <p:pic>
        <p:nvPicPr>
          <p:cNvPr id="15" name="Picture 14">
            <a:extLst>
              <a:ext uri="{FF2B5EF4-FFF2-40B4-BE49-F238E27FC236}">
                <a16:creationId xmlns:a16="http://schemas.microsoft.com/office/drawing/2014/main" id="{95B2A175-2ECA-467F-B4B9-C221A9BFFF8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299" y="53943"/>
            <a:ext cx="666297" cy="707032"/>
          </a:xfrm>
          <a:prstGeom prst="rect">
            <a:avLst/>
          </a:prstGeom>
        </p:spPr>
      </p:pic>
      <p:pic>
        <p:nvPicPr>
          <p:cNvPr id="16" name="Picture 15">
            <a:extLst>
              <a:ext uri="{FF2B5EF4-FFF2-40B4-BE49-F238E27FC236}">
                <a16:creationId xmlns:a16="http://schemas.microsoft.com/office/drawing/2014/main" id="{2FD36257-AE3C-486C-A487-350AAEF6F284}"/>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2733" t="10582" r="2805" b="8924"/>
          <a:stretch/>
        </p:blipFill>
        <p:spPr>
          <a:xfrm>
            <a:off x="917239" y="53516"/>
            <a:ext cx="833591" cy="710325"/>
          </a:xfrm>
          <a:prstGeom prst="rect">
            <a:avLst/>
          </a:prstGeom>
        </p:spPr>
      </p:pic>
      <p:pic>
        <p:nvPicPr>
          <p:cNvPr id="17" name="Picture 16">
            <a:extLst>
              <a:ext uri="{FF2B5EF4-FFF2-40B4-BE49-F238E27FC236}">
                <a16:creationId xmlns:a16="http://schemas.microsoft.com/office/drawing/2014/main" id="{0C798E2F-28CE-4A38-8D3B-0E516E094C6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52067" y="57131"/>
            <a:ext cx="823209" cy="703844"/>
          </a:xfrm>
          <a:prstGeom prst="rect">
            <a:avLst/>
          </a:prstGeom>
        </p:spPr>
      </p:pic>
      <p:sp>
        <p:nvSpPr>
          <p:cNvPr id="18" name="Rectangle 17">
            <a:extLst>
              <a:ext uri="{FF2B5EF4-FFF2-40B4-BE49-F238E27FC236}">
                <a16:creationId xmlns:a16="http://schemas.microsoft.com/office/drawing/2014/main" id="{0E2AC6C3-05E7-429D-BA52-2211EA2654D7}"/>
              </a:ext>
            </a:extLst>
          </p:cNvPr>
          <p:cNvSpPr/>
          <p:nvPr/>
        </p:nvSpPr>
        <p:spPr>
          <a:xfrm>
            <a:off x="4374920" y="267313"/>
            <a:ext cx="7711924" cy="276999"/>
          </a:xfrm>
          <a:prstGeom prst="rect">
            <a:avLst/>
          </a:prstGeom>
        </p:spPr>
        <p:txBody>
          <a:bodyPr wrap="square">
            <a:spAutoFit/>
          </a:bodyPr>
          <a:lstStyle/>
          <a:p>
            <a:pPr>
              <a:spcBef>
                <a:spcPct val="0"/>
              </a:spcBef>
            </a:pPr>
            <a:r>
              <a:rPr lang="fr-FR" sz="1200" b="1" dirty="0">
                <a:latin typeface="+mj-lt"/>
              </a:rPr>
              <a:t>González-López y Machin-Mastromatteo</a:t>
            </a:r>
            <a:r>
              <a:rPr lang="fr-FR" sz="1200" dirty="0">
                <a:latin typeface="+mj-lt"/>
              </a:rPr>
              <a:t>. </a:t>
            </a:r>
            <a:r>
              <a:rPr lang="es-MX" sz="1200" b="1" dirty="0">
                <a:latin typeface="Cambria" panose="02040503050406030204" pitchFamily="18" charset="0"/>
              </a:rPr>
              <a:t>Evaluación y desarrollo de habilidades para la alfabetización</a:t>
            </a:r>
            <a:endParaRPr lang="fr-FR" sz="1200" dirty="0">
              <a:latin typeface="+mj-lt"/>
            </a:endParaRPr>
          </a:p>
        </p:txBody>
      </p:sp>
    </p:spTree>
    <p:extLst>
      <p:ext uri="{BB962C8B-B14F-4D97-AF65-F5344CB8AC3E}">
        <p14:creationId xmlns:p14="http://schemas.microsoft.com/office/powerpoint/2010/main" val="21586387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6E5704-EDE6-4B56-BBCE-049963AE28C2}"/>
              </a:ext>
            </a:extLst>
          </p:cNvPr>
          <p:cNvSpPr txBox="1">
            <a:spLocks noGrp="1"/>
          </p:cNvSpPr>
          <p:nvPr>
            <p:ph type="title"/>
          </p:nvPr>
        </p:nvSpPr>
        <p:spPr>
          <a:xfrm>
            <a:off x="191385" y="776551"/>
            <a:ext cx="6122581" cy="1325563"/>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3200" b="1" dirty="0"/>
              <a:t>PREGUNTAS DE INVESTIGACIÓN</a:t>
            </a:r>
            <a:endParaRPr lang="es-MX" sz="3200" b="1" dirty="0">
              <a:latin typeface="Arial" panose="020B0604020202020204" pitchFamily="34" charset="0"/>
              <a:cs typeface="Arial" panose="020B0604020202020204" pitchFamily="34" charset="0"/>
            </a:endParaRPr>
          </a:p>
        </p:txBody>
      </p:sp>
      <p:sp>
        <p:nvSpPr>
          <p:cNvPr id="5" name="Date Placeholder 4">
            <a:extLst>
              <a:ext uri="{FF2B5EF4-FFF2-40B4-BE49-F238E27FC236}">
                <a16:creationId xmlns:a16="http://schemas.microsoft.com/office/drawing/2014/main" id="{3F3C55E7-E467-4264-979C-63B8DAF7978B}"/>
              </a:ext>
            </a:extLst>
          </p:cNvPr>
          <p:cNvSpPr>
            <a:spLocks noGrp="1"/>
          </p:cNvSpPr>
          <p:nvPr>
            <p:ph type="dt" sz="half" idx="10"/>
          </p:nvPr>
        </p:nvSpPr>
        <p:spPr/>
        <p:txBody>
          <a:bodyPr/>
          <a:lstStyle/>
          <a:p>
            <a:fld id="{BB265717-C5B5-43AA-9799-D50B0281DE04}" type="datetime1">
              <a:rPr lang="en-US" smtClean="0"/>
              <a:t>6/11/2018</a:t>
            </a:fld>
            <a:endParaRPr lang="en-US" dirty="0"/>
          </a:p>
        </p:txBody>
      </p:sp>
      <p:graphicFrame>
        <p:nvGraphicFramePr>
          <p:cNvPr id="8" name="Diagram 7">
            <a:extLst>
              <a:ext uri="{FF2B5EF4-FFF2-40B4-BE49-F238E27FC236}">
                <a16:creationId xmlns:a16="http://schemas.microsoft.com/office/drawing/2014/main" id="{E1DA2248-65F8-4132-BA20-31843AE22C32}"/>
              </a:ext>
            </a:extLst>
          </p:cNvPr>
          <p:cNvGraphicFramePr/>
          <p:nvPr>
            <p:extLst>
              <p:ext uri="{D42A27DB-BD31-4B8C-83A1-F6EECF244321}">
                <p14:modId xmlns:p14="http://schemas.microsoft.com/office/powerpoint/2010/main" val="1081657683"/>
              </p:ext>
            </p:extLst>
          </p:nvPr>
        </p:nvGraphicFramePr>
        <p:xfrm>
          <a:off x="2624068" y="143933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1 Imagen" descr="LOGO CA - 88, 2014.PNG">
            <a:extLst>
              <a:ext uri="{FF2B5EF4-FFF2-40B4-BE49-F238E27FC236}">
                <a16:creationId xmlns:a16="http://schemas.microsoft.com/office/drawing/2014/main" id="{3B609C8F-D339-4426-BF1B-F5CE18650B7E}"/>
              </a:ext>
            </a:extLst>
          </p:cNvPr>
          <p:cNvPicPr>
            <a:picLocks noChangeAspect="1"/>
          </p:cNvPicPr>
          <p:nvPr/>
        </p:nvPicPr>
        <p:blipFill>
          <a:blip r:embed="rId7" cstate="print"/>
          <a:srcRect l="5430" t="26943" r="3955" b="7254"/>
          <a:stretch>
            <a:fillRect/>
          </a:stretch>
        </p:blipFill>
        <p:spPr>
          <a:xfrm>
            <a:off x="1950474" y="215481"/>
            <a:ext cx="1201950" cy="380664"/>
          </a:xfrm>
          <a:prstGeom prst="rect">
            <a:avLst/>
          </a:prstGeom>
        </p:spPr>
      </p:pic>
      <p:pic>
        <p:nvPicPr>
          <p:cNvPr id="9" name="Picture 8">
            <a:extLst>
              <a:ext uri="{FF2B5EF4-FFF2-40B4-BE49-F238E27FC236}">
                <a16:creationId xmlns:a16="http://schemas.microsoft.com/office/drawing/2014/main" id="{59C84207-BE36-47BF-B98C-B3E64D10B09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299" y="53943"/>
            <a:ext cx="666297" cy="707032"/>
          </a:xfrm>
          <a:prstGeom prst="rect">
            <a:avLst/>
          </a:prstGeom>
        </p:spPr>
      </p:pic>
      <p:pic>
        <p:nvPicPr>
          <p:cNvPr id="10" name="Picture 9">
            <a:extLst>
              <a:ext uri="{FF2B5EF4-FFF2-40B4-BE49-F238E27FC236}">
                <a16:creationId xmlns:a16="http://schemas.microsoft.com/office/drawing/2014/main" id="{731577CF-F050-4B77-8426-AAF68A4D49A3}"/>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2733" t="10582" r="2805" b="8924"/>
          <a:stretch/>
        </p:blipFill>
        <p:spPr>
          <a:xfrm>
            <a:off x="917239" y="53516"/>
            <a:ext cx="833591" cy="710325"/>
          </a:xfrm>
          <a:prstGeom prst="rect">
            <a:avLst/>
          </a:prstGeom>
        </p:spPr>
      </p:pic>
      <p:pic>
        <p:nvPicPr>
          <p:cNvPr id="11" name="Picture 10">
            <a:extLst>
              <a:ext uri="{FF2B5EF4-FFF2-40B4-BE49-F238E27FC236}">
                <a16:creationId xmlns:a16="http://schemas.microsoft.com/office/drawing/2014/main" id="{1586E211-B52E-4130-A6DA-86D55D02108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52067" y="57131"/>
            <a:ext cx="823209" cy="703844"/>
          </a:xfrm>
          <a:prstGeom prst="rect">
            <a:avLst/>
          </a:prstGeom>
        </p:spPr>
      </p:pic>
      <p:sp>
        <p:nvSpPr>
          <p:cNvPr id="12" name="Rectangle 11">
            <a:extLst>
              <a:ext uri="{FF2B5EF4-FFF2-40B4-BE49-F238E27FC236}">
                <a16:creationId xmlns:a16="http://schemas.microsoft.com/office/drawing/2014/main" id="{DB4DE1DA-A0E8-4E6B-87C6-CF5203618BF8}"/>
              </a:ext>
            </a:extLst>
          </p:cNvPr>
          <p:cNvSpPr/>
          <p:nvPr/>
        </p:nvSpPr>
        <p:spPr>
          <a:xfrm>
            <a:off x="4374920" y="267313"/>
            <a:ext cx="7711924" cy="276999"/>
          </a:xfrm>
          <a:prstGeom prst="rect">
            <a:avLst/>
          </a:prstGeom>
        </p:spPr>
        <p:txBody>
          <a:bodyPr wrap="square">
            <a:spAutoFit/>
          </a:bodyPr>
          <a:lstStyle/>
          <a:p>
            <a:pPr>
              <a:spcBef>
                <a:spcPct val="0"/>
              </a:spcBef>
            </a:pPr>
            <a:r>
              <a:rPr lang="fr-FR" sz="1200" b="1" dirty="0">
                <a:latin typeface="+mj-lt"/>
              </a:rPr>
              <a:t>González-López y Machin-Mastromatteo</a:t>
            </a:r>
            <a:r>
              <a:rPr lang="fr-FR" sz="1200" dirty="0">
                <a:latin typeface="+mj-lt"/>
              </a:rPr>
              <a:t>. </a:t>
            </a:r>
            <a:r>
              <a:rPr lang="es-MX" sz="1200" b="1" dirty="0">
                <a:latin typeface="Cambria" panose="02040503050406030204" pitchFamily="18" charset="0"/>
              </a:rPr>
              <a:t>Evaluación y desarrollo de habilidades para la alfabetización</a:t>
            </a:r>
            <a:endParaRPr lang="fr-FR" sz="1200" dirty="0">
              <a:latin typeface="+mj-lt"/>
            </a:endParaRPr>
          </a:p>
        </p:txBody>
      </p:sp>
    </p:spTree>
    <p:extLst>
      <p:ext uri="{BB962C8B-B14F-4D97-AF65-F5344CB8AC3E}">
        <p14:creationId xmlns:p14="http://schemas.microsoft.com/office/powerpoint/2010/main" val="28294678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15882-838C-477D-95EE-ECBAB5E3A20C}"/>
              </a:ext>
            </a:extLst>
          </p:cNvPr>
          <p:cNvSpPr>
            <a:spLocks noGrp="1"/>
          </p:cNvSpPr>
          <p:nvPr>
            <p:ph type="title"/>
          </p:nvPr>
        </p:nvSpPr>
        <p:spPr>
          <a:xfrm>
            <a:off x="-510986" y="758897"/>
            <a:ext cx="4457045" cy="1325563"/>
          </a:xfrm>
          <a:noFill/>
          <a:ln>
            <a:noFill/>
          </a:ln>
        </p:spPr>
        <p:txBody>
          <a:bodyPr>
            <a:normAutofit/>
          </a:bodyPr>
          <a:lstStyle/>
          <a:p>
            <a:pPr algn="ctr"/>
            <a:r>
              <a:rPr lang="es-MX" sz="2800" b="1" dirty="0">
                <a:latin typeface="Arial" panose="020B0604020202020204" pitchFamily="34" charset="0"/>
                <a:cs typeface="Arial" panose="020B0604020202020204" pitchFamily="34" charset="0"/>
              </a:rPr>
              <a:t>       Marco referencial</a:t>
            </a:r>
          </a:p>
        </p:txBody>
      </p:sp>
      <p:sp>
        <p:nvSpPr>
          <p:cNvPr id="8" name="Date Placeholder 7">
            <a:extLst>
              <a:ext uri="{FF2B5EF4-FFF2-40B4-BE49-F238E27FC236}">
                <a16:creationId xmlns:a16="http://schemas.microsoft.com/office/drawing/2014/main" id="{D25B78A5-7585-44F0-B50C-41F27D20B9BF}"/>
              </a:ext>
            </a:extLst>
          </p:cNvPr>
          <p:cNvSpPr>
            <a:spLocks noGrp="1"/>
          </p:cNvSpPr>
          <p:nvPr>
            <p:ph type="dt" sz="half" idx="10"/>
          </p:nvPr>
        </p:nvSpPr>
        <p:spPr/>
        <p:txBody>
          <a:bodyPr/>
          <a:lstStyle/>
          <a:p>
            <a:fld id="{C6996DF8-8B05-4426-99E5-F2983788A952}" type="datetime1">
              <a:rPr lang="en-US" smtClean="0"/>
              <a:t>6/11/2018</a:t>
            </a:fld>
            <a:endParaRPr lang="en-US" dirty="0"/>
          </a:p>
        </p:txBody>
      </p:sp>
      <p:graphicFrame>
        <p:nvGraphicFramePr>
          <p:cNvPr id="10" name="Diagram 9">
            <a:extLst>
              <a:ext uri="{FF2B5EF4-FFF2-40B4-BE49-F238E27FC236}">
                <a16:creationId xmlns:a16="http://schemas.microsoft.com/office/drawing/2014/main" id="{48D38812-503E-4649-BF60-37F3AE95533B}"/>
              </a:ext>
            </a:extLst>
          </p:cNvPr>
          <p:cNvGraphicFramePr/>
          <p:nvPr>
            <p:extLst>
              <p:ext uri="{D42A27DB-BD31-4B8C-83A1-F6EECF244321}">
                <p14:modId xmlns:p14="http://schemas.microsoft.com/office/powerpoint/2010/main" val="3417753196"/>
              </p:ext>
            </p:extLst>
          </p:nvPr>
        </p:nvGraphicFramePr>
        <p:xfrm>
          <a:off x="1717537" y="1751012"/>
          <a:ext cx="8128000" cy="4641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1 Imagen" descr="LOGO CA - 88, 2014.PNG">
            <a:extLst>
              <a:ext uri="{FF2B5EF4-FFF2-40B4-BE49-F238E27FC236}">
                <a16:creationId xmlns:a16="http://schemas.microsoft.com/office/drawing/2014/main" id="{CA1DDB61-8325-4C55-835C-B5801E78F13B}"/>
              </a:ext>
            </a:extLst>
          </p:cNvPr>
          <p:cNvPicPr>
            <a:picLocks noChangeAspect="1"/>
          </p:cNvPicPr>
          <p:nvPr/>
        </p:nvPicPr>
        <p:blipFill>
          <a:blip r:embed="rId7" cstate="print"/>
          <a:srcRect l="5430" t="26943" r="3955" b="7254"/>
          <a:stretch>
            <a:fillRect/>
          </a:stretch>
        </p:blipFill>
        <p:spPr>
          <a:xfrm>
            <a:off x="1950474" y="215481"/>
            <a:ext cx="1201950" cy="380664"/>
          </a:xfrm>
          <a:prstGeom prst="rect">
            <a:avLst/>
          </a:prstGeom>
        </p:spPr>
      </p:pic>
      <p:pic>
        <p:nvPicPr>
          <p:cNvPr id="7" name="Picture 6">
            <a:extLst>
              <a:ext uri="{FF2B5EF4-FFF2-40B4-BE49-F238E27FC236}">
                <a16:creationId xmlns:a16="http://schemas.microsoft.com/office/drawing/2014/main" id="{EB63A68C-F7B0-4DC1-9643-BF3F1953FA1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299" y="53943"/>
            <a:ext cx="666297" cy="707032"/>
          </a:xfrm>
          <a:prstGeom prst="rect">
            <a:avLst/>
          </a:prstGeom>
        </p:spPr>
      </p:pic>
      <p:pic>
        <p:nvPicPr>
          <p:cNvPr id="9" name="Picture 8">
            <a:extLst>
              <a:ext uri="{FF2B5EF4-FFF2-40B4-BE49-F238E27FC236}">
                <a16:creationId xmlns:a16="http://schemas.microsoft.com/office/drawing/2014/main" id="{7A168CBB-37D8-4F12-8FD1-57FCBE0F3198}"/>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2733" t="10582" r="2805" b="8924"/>
          <a:stretch/>
        </p:blipFill>
        <p:spPr>
          <a:xfrm>
            <a:off x="917239" y="53516"/>
            <a:ext cx="833591" cy="710325"/>
          </a:xfrm>
          <a:prstGeom prst="rect">
            <a:avLst/>
          </a:prstGeom>
        </p:spPr>
      </p:pic>
      <p:pic>
        <p:nvPicPr>
          <p:cNvPr id="11" name="Picture 10">
            <a:extLst>
              <a:ext uri="{FF2B5EF4-FFF2-40B4-BE49-F238E27FC236}">
                <a16:creationId xmlns:a16="http://schemas.microsoft.com/office/drawing/2014/main" id="{58F40F86-3FEF-4888-B1E0-2155FE072F5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52067" y="57131"/>
            <a:ext cx="823209" cy="703844"/>
          </a:xfrm>
          <a:prstGeom prst="rect">
            <a:avLst/>
          </a:prstGeom>
        </p:spPr>
      </p:pic>
      <p:sp>
        <p:nvSpPr>
          <p:cNvPr id="12" name="Rectangle 11">
            <a:extLst>
              <a:ext uri="{FF2B5EF4-FFF2-40B4-BE49-F238E27FC236}">
                <a16:creationId xmlns:a16="http://schemas.microsoft.com/office/drawing/2014/main" id="{F2A6F09F-3B86-4AFA-A920-3FFC42428AE2}"/>
              </a:ext>
            </a:extLst>
          </p:cNvPr>
          <p:cNvSpPr/>
          <p:nvPr/>
        </p:nvSpPr>
        <p:spPr>
          <a:xfrm>
            <a:off x="4374920" y="267313"/>
            <a:ext cx="7711924" cy="276999"/>
          </a:xfrm>
          <a:prstGeom prst="rect">
            <a:avLst/>
          </a:prstGeom>
        </p:spPr>
        <p:txBody>
          <a:bodyPr wrap="square">
            <a:spAutoFit/>
          </a:bodyPr>
          <a:lstStyle/>
          <a:p>
            <a:pPr>
              <a:spcBef>
                <a:spcPct val="0"/>
              </a:spcBef>
            </a:pPr>
            <a:r>
              <a:rPr lang="fr-FR" sz="1200" b="1" dirty="0">
                <a:latin typeface="+mj-lt"/>
              </a:rPr>
              <a:t>González-López y Machin-Mastromatteo</a:t>
            </a:r>
            <a:r>
              <a:rPr lang="fr-FR" sz="1200" dirty="0">
                <a:latin typeface="+mj-lt"/>
              </a:rPr>
              <a:t>. </a:t>
            </a:r>
            <a:r>
              <a:rPr lang="es-MX" sz="1200" b="1" dirty="0">
                <a:latin typeface="Cambria" panose="02040503050406030204" pitchFamily="18" charset="0"/>
              </a:rPr>
              <a:t>Evaluación y desarrollo de habilidades para la alfabetización</a:t>
            </a:r>
            <a:endParaRPr lang="fr-FR" sz="1200" dirty="0">
              <a:latin typeface="+mj-lt"/>
            </a:endParaRPr>
          </a:p>
        </p:txBody>
      </p:sp>
    </p:spTree>
    <p:extLst>
      <p:ext uri="{BB962C8B-B14F-4D97-AF65-F5344CB8AC3E}">
        <p14:creationId xmlns:p14="http://schemas.microsoft.com/office/powerpoint/2010/main" val="3224272853"/>
      </p:ext>
    </p:extLst>
  </p:cSld>
  <p:clrMapOvr>
    <a:masterClrMapping/>
  </p:clrMapOvr>
  <p:transition spd="slow">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0A93B-1559-45F3-B4B3-804F919AD104}"/>
              </a:ext>
            </a:extLst>
          </p:cNvPr>
          <p:cNvSpPr>
            <a:spLocks noGrp="1"/>
          </p:cNvSpPr>
          <p:nvPr>
            <p:ph type="ctrTitle"/>
          </p:nvPr>
        </p:nvSpPr>
        <p:spPr>
          <a:xfrm>
            <a:off x="1751012" y="2399335"/>
            <a:ext cx="8689976" cy="991841"/>
          </a:xfrm>
          <a:noFill/>
        </p:spPr>
        <p:txBody>
          <a:bodyPr>
            <a:noAutofit/>
          </a:bodyPr>
          <a:lstStyle/>
          <a:p>
            <a:pPr algn="just"/>
            <a:r>
              <a:rPr lang="es-MX" sz="1800" dirty="0">
                <a:latin typeface="Arial" panose="020B0604020202020204" pitchFamily="34" charset="0"/>
                <a:cs typeface="Arial" panose="020B0604020202020204" pitchFamily="34" charset="0"/>
              </a:rPr>
              <a:t>. </a:t>
            </a:r>
            <a:br>
              <a:rPr lang="es-MX" sz="1400" dirty="0">
                <a:latin typeface="Arial" panose="020B0604020202020204" pitchFamily="34" charset="0"/>
                <a:cs typeface="Arial" panose="020B0604020202020204" pitchFamily="34" charset="0"/>
              </a:rPr>
            </a:br>
            <a:endParaRPr lang="es-MX" sz="1400" b="1" cap="none" dirty="0">
              <a:latin typeface="Arial" panose="020B0604020202020204" pitchFamily="34" charset="0"/>
              <a:cs typeface="Arial" panose="020B0604020202020204" pitchFamily="34" charset="0"/>
            </a:endParaRPr>
          </a:p>
        </p:txBody>
      </p:sp>
      <p:sp>
        <p:nvSpPr>
          <p:cNvPr id="6" name="Date Placeholder 5">
            <a:extLst>
              <a:ext uri="{FF2B5EF4-FFF2-40B4-BE49-F238E27FC236}">
                <a16:creationId xmlns:a16="http://schemas.microsoft.com/office/drawing/2014/main" id="{2AADFF59-23BB-43AB-847C-3BF4134F8437}"/>
              </a:ext>
            </a:extLst>
          </p:cNvPr>
          <p:cNvSpPr>
            <a:spLocks noGrp="1"/>
          </p:cNvSpPr>
          <p:nvPr>
            <p:ph type="dt" sz="half" idx="10"/>
          </p:nvPr>
        </p:nvSpPr>
        <p:spPr/>
        <p:txBody>
          <a:bodyPr/>
          <a:lstStyle/>
          <a:p>
            <a:fld id="{030E52FF-89F2-43CE-A25E-450664DFA405}" type="datetime1">
              <a:rPr lang="en-US" smtClean="0"/>
              <a:t>6/11/2018</a:t>
            </a:fld>
            <a:endParaRPr lang="en-US" dirty="0"/>
          </a:p>
        </p:txBody>
      </p:sp>
      <p:graphicFrame>
        <p:nvGraphicFramePr>
          <p:cNvPr id="8" name="Diagram 7">
            <a:extLst>
              <a:ext uri="{FF2B5EF4-FFF2-40B4-BE49-F238E27FC236}">
                <a16:creationId xmlns:a16="http://schemas.microsoft.com/office/drawing/2014/main" id="{9BE59D81-9282-489B-925D-A011026A4980}"/>
              </a:ext>
            </a:extLst>
          </p:cNvPr>
          <p:cNvGraphicFramePr/>
          <p:nvPr>
            <p:extLst>
              <p:ext uri="{D42A27DB-BD31-4B8C-83A1-F6EECF244321}">
                <p14:modId xmlns:p14="http://schemas.microsoft.com/office/powerpoint/2010/main" val="3996656746"/>
              </p:ext>
            </p:extLst>
          </p:nvPr>
        </p:nvGraphicFramePr>
        <p:xfrm>
          <a:off x="185530" y="1270586"/>
          <a:ext cx="11456147" cy="5316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880680EF-41BA-47AB-9E8B-C6B1A3C7EDBC}"/>
              </a:ext>
            </a:extLst>
          </p:cNvPr>
          <p:cNvSpPr txBox="1">
            <a:spLocks/>
          </p:cNvSpPr>
          <p:nvPr/>
        </p:nvSpPr>
        <p:spPr>
          <a:xfrm>
            <a:off x="0" y="1282350"/>
            <a:ext cx="9383886" cy="988355"/>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1800" b="1" dirty="0">
                <a:solidFill>
                  <a:srgbClr val="990099"/>
                </a:solidFill>
                <a:latin typeface="Arial" panose="020B0604020202020204" pitchFamily="34" charset="0"/>
                <a:cs typeface="Arial" panose="020B0604020202020204" pitchFamily="34" charset="0"/>
              </a:rPr>
              <a:t>   ¿Qué son las habilidades de pensamiento (HP) y las habilidades informativas (HI)?</a:t>
            </a:r>
          </a:p>
          <a:p>
            <a:r>
              <a:rPr lang="es-MX" sz="1800" b="1" dirty="0">
                <a:solidFill>
                  <a:srgbClr val="990099"/>
                </a:solidFill>
                <a:latin typeface="Arial" panose="020B0604020202020204" pitchFamily="34" charset="0"/>
                <a:cs typeface="Arial" panose="020B0604020202020204" pitchFamily="34" charset="0"/>
              </a:rPr>
              <a:t>Las HP son el puente esencial de la alfabetización y después las HI</a:t>
            </a:r>
          </a:p>
        </p:txBody>
      </p:sp>
      <p:sp>
        <p:nvSpPr>
          <p:cNvPr id="10" name="TextBox 9">
            <a:extLst>
              <a:ext uri="{FF2B5EF4-FFF2-40B4-BE49-F238E27FC236}">
                <a16:creationId xmlns:a16="http://schemas.microsoft.com/office/drawing/2014/main" id="{4133F0D7-1208-4045-9D7B-BF739AF80169}"/>
              </a:ext>
            </a:extLst>
          </p:cNvPr>
          <p:cNvSpPr txBox="1"/>
          <p:nvPr/>
        </p:nvSpPr>
        <p:spPr>
          <a:xfrm>
            <a:off x="11473201" y="1641753"/>
            <a:ext cx="336952" cy="3970318"/>
          </a:xfrm>
          <a:prstGeom prst="rect">
            <a:avLst/>
          </a:prstGeom>
          <a:noFill/>
        </p:spPr>
        <p:txBody>
          <a:bodyPr wrap="none" rtlCol="0">
            <a:spAutoFit/>
          </a:bodyPr>
          <a:lstStyle/>
          <a:p>
            <a:r>
              <a:rPr lang="es-MX" dirty="0"/>
              <a:t>A</a:t>
            </a:r>
          </a:p>
          <a:p>
            <a:r>
              <a:rPr lang="es-MX" dirty="0"/>
              <a:t>L</a:t>
            </a:r>
          </a:p>
          <a:p>
            <a:r>
              <a:rPr lang="es-MX" dirty="0"/>
              <a:t>F</a:t>
            </a:r>
          </a:p>
          <a:p>
            <a:r>
              <a:rPr lang="es-MX" dirty="0"/>
              <a:t>A</a:t>
            </a:r>
          </a:p>
          <a:p>
            <a:r>
              <a:rPr lang="es-MX" dirty="0"/>
              <a:t>B</a:t>
            </a:r>
          </a:p>
          <a:p>
            <a:r>
              <a:rPr lang="es-MX" dirty="0"/>
              <a:t>E</a:t>
            </a:r>
          </a:p>
          <a:p>
            <a:r>
              <a:rPr lang="es-MX" dirty="0"/>
              <a:t>T</a:t>
            </a:r>
          </a:p>
          <a:p>
            <a:r>
              <a:rPr lang="es-MX" dirty="0"/>
              <a:t>I</a:t>
            </a:r>
          </a:p>
          <a:p>
            <a:r>
              <a:rPr lang="es-MX" dirty="0"/>
              <a:t>Z</a:t>
            </a:r>
          </a:p>
          <a:p>
            <a:r>
              <a:rPr lang="es-MX" dirty="0"/>
              <a:t>A</a:t>
            </a:r>
          </a:p>
          <a:p>
            <a:r>
              <a:rPr lang="es-MX" dirty="0"/>
              <a:t>C</a:t>
            </a:r>
          </a:p>
          <a:p>
            <a:r>
              <a:rPr lang="es-MX" dirty="0"/>
              <a:t>I</a:t>
            </a:r>
          </a:p>
          <a:p>
            <a:r>
              <a:rPr lang="es-MX" dirty="0" err="1"/>
              <a:t>Ó</a:t>
            </a:r>
            <a:endParaRPr lang="es-MX" dirty="0"/>
          </a:p>
          <a:p>
            <a:r>
              <a:rPr lang="es-MX" dirty="0"/>
              <a:t>N</a:t>
            </a:r>
          </a:p>
        </p:txBody>
      </p:sp>
      <p:pic>
        <p:nvPicPr>
          <p:cNvPr id="11" name="1 Imagen" descr="LOGO CA - 88, 2014.PNG">
            <a:extLst>
              <a:ext uri="{FF2B5EF4-FFF2-40B4-BE49-F238E27FC236}">
                <a16:creationId xmlns:a16="http://schemas.microsoft.com/office/drawing/2014/main" id="{E649C994-5E33-4FE6-BD03-29A00BCFABEE}"/>
              </a:ext>
            </a:extLst>
          </p:cNvPr>
          <p:cNvPicPr>
            <a:picLocks noChangeAspect="1"/>
          </p:cNvPicPr>
          <p:nvPr/>
        </p:nvPicPr>
        <p:blipFill>
          <a:blip r:embed="rId7" cstate="print"/>
          <a:srcRect l="5430" t="26943" r="3955" b="7254"/>
          <a:stretch>
            <a:fillRect/>
          </a:stretch>
        </p:blipFill>
        <p:spPr>
          <a:xfrm>
            <a:off x="1950474" y="215481"/>
            <a:ext cx="1201950" cy="380664"/>
          </a:xfrm>
          <a:prstGeom prst="rect">
            <a:avLst/>
          </a:prstGeom>
        </p:spPr>
      </p:pic>
      <p:pic>
        <p:nvPicPr>
          <p:cNvPr id="12" name="Picture 11">
            <a:extLst>
              <a:ext uri="{FF2B5EF4-FFF2-40B4-BE49-F238E27FC236}">
                <a16:creationId xmlns:a16="http://schemas.microsoft.com/office/drawing/2014/main" id="{D725A87B-6E9C-46CE-BEE3-B7E7E56248C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299" y="53943"/>
            <a:ext cx="666297" cy="707032"/>
          </a:xfrm>
          <a:prstGeom prst="rect">
            <a:avLst/>
          </a:prstGeom>
        </p:spPr>
      </p:pic>
      <p:pic>
        <p:nvPicPr>
          <p:cNvPr id="13" name="Picture 12">
            <a:extLst>
              <a:ext uri="{FF2B5EF4-FFF2-40B4-BE49-F238E27FC236}">
                <a16:creationId xmlns:a16="http://schemas.microsoft.com/office/drawing/2014/main" id="{DF34EC0A-059C-40AD-B07A-85177A5D0702}"/>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2733" t="10582" r="2805" b="8924"/>
          <a:stretch/>
        </p:blipFill>
        <p:spPr>
          <a:xfrm>
            <a:off x="917239" y="53516"/>
            <a:ext cx="833591" cy="710325"/>
          </a:xfrm>
          <a:prstGeom prst="rect">
            <a:avLst/>
          </a:prstGeom>
        </p:spPr>
      </p:pic>
      <p:pic>
        <p:nvPicPr>
          <p:cNvPr id="14" name="Picture 13">
            <a:extLst>
              <a:ext uri="{FF2B5EF4-FFF2-40B4-BE49-F238E27FC236}">
                <a16:creationId xmlns:a16="http://schemas.microsoft.com/office/drawing/2014/main" id="{241664A4-9892-4188-8CFD-2DFBF2673AF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52067" y="57131"/>
            <a:ext cx="823209" cy="703844"/>
          </a:xfrm>
          <a:prstGeom prst="rect">
            <a:avLst/>
          </a:prstGeom>
        </p:spPr>
      </p:pic>
      <p:sp>
        <p:nvSpPr>
          <p:cNvPr id="15" name="Rectangle 14">
            <a:extLst>
              <a:ext uri="{FF2B5EF4-FFF2-40B4-BE49-F238E27FC236}">
                <a16:creationId xmlns:a16="http://schemas.microsoft.com/office/drawing/2014/main" id="{4BC914A4-16B2-4B7D-9C0B-EA57F7C1C0FF}"/>
              </a:ext>
            </a:extLst>
          </p:cNvPr>
          <p:cNvSpPr/>
          <p:nvPr/>
        </p:nvSpPr>
        <p:spPr>
          <a:xfrm>
            <a:off x="4374920" y="267313"/>
            <a:ext cx="7711924" cy="276999"/>
          </a:xfrm>
          <a:prstGeom prst="rect">
            <a:avLst/>
          </a:prstGeom>
        </p:spPr>
        <p:txBody>
          <a:bodyPr wrap="square">
            <a:spAutoFit/>
          </a:bodyPr>
          <a:lstStyle/>
          <a:p>
            <a:pPr>
              <a:spcBef>
                <a:spcPct val="0"/>
              </a:spcBef>
            </a:pPr>
            <a:r>
              <a:rPr lang="fr-FR" sz="1200" b="1" dirty="0">
                <a:latin typeface="+mj-lt"/>
              </a:rPr>
              <a:t>González-López y Machin-Mastromatteo</a:t>
            </a:r>
            <a:r>
              <a:rPr lang="fr-FR" sz="1200" dirty="0">
                <a:latin typeface="+mj-lt"/>
              </a:rPr>
              <a:t>. </a:t>
            </a:r>
            <a:r>
              <a:rPr lang="es-MX" sz="1200" b="1" dirty="0">
                <a:latin typeface="Cambria" panose="02040503050406030204" pitchFamily="18" charset="0"/>
              </a:rPr>
              <a:t>Evaluación y desarrollo de habilidades para la alfabetización</a:t>
            </a:r>
            <a:endParaRPr lang="fr-FR" sz="1200" dirty="0">
              <a:latin typeface="+mj-lt"/>
            </a:endParaRPr>
          </a:p>
        </p:txBody>
      </p:sp>
    </p:spTree>
    <p:extLst>
      <p:ext uri="{BB962C8B-B14F-4D97-AF65-F5344CB8AC3E}">
        <p14:creationId xmlns:p14="http://schemas.microsoft.com/office/powerpoint/2010/main" val="321929171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12FAB-E457-4936-8BDD-EE2829AA062A}"/>
              </a:ext>
            </a:extLst>
          </p:cNvPr>
          <p:cNvSpPr>
            <a:spLocks noGrp="1"/>
          </p:cNvSpPr>
          <p:nvPr>
            <p:ph type="title"/>
          </p:nvPr>
        </p:nvSpPr>
        <p:spPr>
          <a:xfrm rot="16200000">
            <a:off x="-1472648" y="3602626"/>
            <a:ext cx="6477000" cy="887896"/>
          </a:xfrm>
          <a:noFill/>
          <a:ln>
            <a:noFill/>
          </a:ln>
        </p:spPr>
        <p:txBody>
          <a:bodyPr>
            <a:normAutofit/>
          </a:bodyPr>
          <a:lstStyle/>
          <a:p>
            <a:pPr algn="ctr"/>
            <a:r>
              <a:rPr lang="es-MX" sz="3600" b="1" dirty="0">
                <a:effectLst>
                  <a:outerShdw blurRad="38100" dist="38100" dir="2700000" algn="tl">
                    <a:srgbClr val="000000">
                      <a:alpha val="43137"/>
                    </a:srgbClr>
                  </a:outerShdw>
                </a:effectLst>
              </a:rPr>
              <a:t>Método de lectoescritura (FAS)</a:t>
            </a:r>
          </a:p>
        </p:txBody>
      </p:sp>
      <p:sp>
        <p:nvSpPr>
          <p:cNvPr id="4" name="Date Placeholder 3">
            <a:extLst>
              <a:ext uri="{FF2B5EF4-FFF2-40B4-BE49-F238E27FC236}">
                <a16:creationId xmlns:a16="http://schemas.microsoft.com/office/drawing/2014/main" id="{AD4376C7-868C-4BA1-9B75-DF85D9D3F81A}"/>
              </a:ext>
            </a:extLst>
          </p:cNvPr>
          <p:cNvSpPr>
            <a:spLocks noGrp="1"/>
          </p:cNvSpPr>
          <p:nvPr>
            <p:ph type="dt" sz="half" idx="10"/>
          </p:nvPr>
        </p:nvSpPr>
        <p:spPr/>
        <p:txBody>
          <a:bodyPr/>
          <a:lstStyle/>
          <a:p>
            <a:fld id="{48F5F61A-D837-4858-8088-25B39178764C}" type="datetime1">
              <a:rPr lang="en-US" smtClean="0"/>
              <a:t>6/11/2018</a:t>
            </a:fld>
            <a:endParaRPr lang="en-US" dirty="0"/>
          </a:p>
        </p:txBody>
      </p:sp>
      <p:graphicFrame>
        <p:nvGraphicFramePr>
          <p:cNvPr id="7" name="Diagram 6">
            <a:extLst>
              <a:ext uri="{FF2B5EF4-FFF2-40B4-BE49-F238E27FC236}">
                <a16:creationId xmlns:a16="http://schemas.microsoft.com/office/drawing/2014/main" id="{D6AA8A44-0076-40BE-A98D-AAE284B487B8}"/>
              </a:ext>
            </a:extLst>
          </p:cNvPr>
          <p:cNvGraphicFramePr/>
          <p:nvPr>
            <p:extLst>
              <p:ext uri="{D42A27DB-BD31-4B8C-83A1-F6EECF244321}">
                <p14:modId xmlns:p14="http://schemas.microsoft.com/office/powerpoint/2010/main" val="1042975052"/>
              </p:ext>
            </p:extLst>
          </p:nvPr>
        </p:nvGraphicFramePr>
        <p:xfrm>
          <a:off x="1678609" y="131418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6E301AB6-80F8-468E-ADD0-5DCEE76A9B77}"/>
              </a:ext>
            </a:extLst>
          </p:cNvPr>
          <p:cNvSpPr txBox="1"/>
          <p:nvPr/>
        </p:nvSpPr>
        <p:spPr>
          <a:xfrm>
            <a:off x="7646599" y="6538912"/>
            <a:ext cx="2724363" cy="276999"/>
          </a:xfrm>
          <a:prstGeom prst="rect">
            <a:avLst/>
          </a:prstGeom>
          <a:noFill/>
        </p:spPr>
        <p:txBody>
          <a:bodyPr wrap="square" rtlCol="0">
            <a:spAutoFit/>
          </a:bodyPr>
          <a:lstStyle/>
          <a:p>
            <a:r>
              <a:rPr lang="es-MX" sz="1200" dirty="0"/>
              <a:t>González-López (2018)</a:t>
            </a:r>
          </a:p>
        </p:txBody>
      </p:sp>
      <p:pic>
        <p:nvPicPr>
          <p:cNvPr id="6" name="1 Imagen" descr="LOGO CA - 88, 2014.PNG">
            <a:extLst>
              <a:ext uri="{FF2B5EF4-FFF2-40B4-BE49-F238E27FC236}">
                <a16:creationId xmlns:a16="http://schemas.microsoft.com/office/drawing/2014/main" id="{A52B4AFD-7AF2-4B55-9BEA-A641F28B6021}"/>
              </a:ext>
            </a:extLst>
          </p:cNvPr>
          <p:cNvPicPr>
            <a:picLocks noChangeAspect="1"/>
          </p:cNvPicPr>
          <p:nvPr/>
        </p:nvPicPr>
        <p:blipFill>
          <a:blip r:embed="rId7" cstate="print"/>
          <a:srcRect l="5430" t="26943" r="3955" b="7254"/>
          <a:stretch>
            <a:fillRect/>
          </a:stretch>
        </p:blipFill>
        <p:spPr>
          <a:xfrm>
            <a:off x="1950474" y="215481"/>
            <a:ext cx="1201950" cy="380664"/>
          </a:xfrm>
          <a:prstGeom prst="rect">
            <a:avLst/>
          </a:prstGeom>
        </p:spPr>
      </p:pic>
      <p:pic>
        <p:nvPicPr>
          <p:cNvPr id="8" name="Picture 7">
            <a:extLst>
              <a:ext uri="{FF2B5EF4-FFF2-40B4-BE49-F238E27FC236}">
                <a16:creationId xmlns:a16="http://schemas.microsoft.com/office/drawing/2014/main" id="{D84BBFED-565C-4AEB-A70B-659E5FB2118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299" y="53943"/>
            <a:ext cx="666297" cy="707032"/>
          </a:xfrm>
          <a:prstGeom prst="rect">
            <a:avLst/>
          </a:prstGeom>
        </p:spPr>
      </p:pic>
      <p:pic>
        <p:nvPicPr>
          <p:cNvPr id="10" name="Picture 9">
            <a:extLst>
              <a:ext uri="{FF2B5EF4-FFF2-40B4-BE49-F238E27FC236}">
                <a16:creationId xmlns:a16="http://schemas.microsoft.com/office/drawing/2014/main" id="{3AC9FB76-9E41-4B6A-893B-1FBC4B36427B}"/>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2733" t="10582" r="2805" b="8924"/>
          <a:stretch/>
        </p:blipFill>
        <p:spPr>
          <a:xfrm>
            <a:off x="917239" y="53516"/>
            <a:ext cx="833591" cy="710325"/>
          </a:xfrm>
          <a:prstGeom prst="rect">
            <a:avLst/>
          </a:prstGeom>
        </p:spPr>
      </p:pic>
      <p:pic>
        <p:nvPicPr>
          <p:cNvPr id="11" name="Picture 10">
            <a:extLst>
              <a:ext uri="{FF2B5EF4-FFF2-40B4-BE49-F238E27FC236}">
                <a16:creationId xmlns:a16="http://schemas.microsoft.com/office/drawing/2014/main" id="{7D2B6154-E787-41F4-8449-2BEDABAECE2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52067" y="57131"/>
            <a:ext cx="823209" cy="703844"/>
          </a:xfrm>
          <a:prstGeom prst="rect">
            <a:avLst/>
          </a:prstGeom>
        </p:spPr>
      </p:pic>
      <p:sp>
        <p:nvSpPr>
          <p:cNvPr id="12" name="Rectangle 11">
            <a:extLst>
              <a:ext uri="{FF2B5EF4-FFF2-40B4-BE49-F238E27FC236}">
                <a16:creationId xmlns:a16="http://schemas.microsoft.com/office/drawing/2014/main" id="{D5415013-15C5-4886-87AE-FDFF76E7FCCA}"/>
              </a:ext>
            </a:extLst>
          </p:cNvPr>
          <p:cNvSpPr/>
          <p:nvPr/>
        </p:nvSpPr>
        <p:spPr>
          <a:xfrm>
            <a:off x="4374920" y="267313"/>
            <a:ext cx="7711924" cy="276999"/>
          </a:xfrm>
          <a:prstGeom prst="rect">
            <a:avLst/>
          </a:prstGeom>
        </p:spPr>
        <p:txBody>
          <a:bodyPr wrap="square">
            <a:spAutoFit/>
          </a:bodyPr>
          <a:lstStyle/>
          <a:p>
            <a:pPr>
              <a:spcBef>
                <a:spcPct val="0"/>
              </a:spcBef>
            </a:pPr>
            <a:r>
              <a:rPr lang="fr-FR" sz="1200" b="1" dirty="0">
                <a:latin typeface="+mj-lt"/>
              </a:rPr>
              <a:t>González-López y Machin-Mastromatteo</a:t>
            </a:r>
            <a:r>
              <a:rPr lang="fr-FR" sz="1200" dirty="0">
                <a:latin typeface="+mj-lt"/>
              </a:rPr>
              <a:t>. </a:t>
            </a:r>
            <a:r>
              <a:rPr lang="es-MX" sz="1200" b="1" dirty="0">
                <a:latin typeface="Cambria" panose="02040503050406030204" pitchFamily="18" charset="0"/>
              </a:rPr>
              <a:t>Evaluación y desarrollo de habilidades para la alfabetización</a:t>
            </a:r>
            <a:endParaRPr lang="fr-FR" sz="1200" dirty="0">
              <a:latin typeface="+mj-lt"/>
            </a:endParaRPr>
          </a:p>
        </p:txBody>
      </p:sp>
    </p:spTree>
    <p:extLst>
      <p:ext uri="{BB962C8B-B14F-4D97-AF65-F5344CB8AC3E}">
        <p14:creationId xmlns:p14="http://schemas.microsoft.com/office/powerpoint/2010/main" val="18314266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4154</TotalTime>
  <Words>2271</Words>
  <Application>Microsoft Office PowerPoint</Application>
  <PresentationFormat>Widescreen</PresentationFormat>
  <Paragraphs>614</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Cambria</vt:lpstr>
      <vt:lpstr>Times New Roman</vt:lpstr>
      <vt:lpstr>Wingdings</vt:lpstr>
      <vt:lpstr>Office Theme</vt:lpstr>
      <vt:lpstr>EVALUACIÓN Y DESARROLLO DE HABILIDADES PARA LA ALFABETIZACIÓN</vt:lpstr>
      <vt:lpstr>RESUMEN</vt:lpstr>
      <vt:lpstr>Palabras clave</vt:lpstr>
      <vt:lpstr>          INTRODUCCIÓN</vt:lpstr>
      <vt:lpstr>PowerPoint Presentation</vt:lpstr>
      <vt:lpstr>PREGUNTAS DE INVESTIGACIÓN</vt:lpstr>
      <vt:lpstr>       Marco referencial</vt:lpstr>
      <vt:lpstr>.  </vt:lpstr>
      <vt:lpstr>Método de lectoescritura (FAS)</vt:lpstr>
      <vt:lpstr>      La Alfabetización</vt:lpstr>
      <vt:lpstr>Investigación Acción (IA)</vt:lpstr>
      <vt:lpstr>PowerPoint Presentation</vt:lpstr>
      <vt:lpstr>PowerPoint Presentation</vt:lpstr>
      <vt:lpstr>PowerPoint Presentation</vt:lpstr>
      <vt:lpstr>CONCLUSIONES</vt:lpstr>
      <vt:lpstr>CONCLUSIONES</vt:lpstr>
      <vt:lpstr>PowerPoint Presentation</vt:lpstr>
      <vt:lpstr>Referencias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Desarrollo de habilidades informativas y de pensamiento en niños de 5 y 6 años</dc:title>
  <dc:creator>González-López Mariela</dc:creator>
  <cp:lastModifiedBy>Maia</cp:lastModifiedBy>
  <cp:revision>225</cp:revision>
  <dcterms:created xsi:type="dcterms:W3CDTF">2018-03-15T15:26:58Z</dcterms:created>
  <dcterms:modified xsi:type="dcterms:W3CDTF">2018-06-11T22:28:27Z</dcterms:modified>
</cp:coreProperties>
</file>