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Measles outbreak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Vacciland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" y="3582202"/>
            <a:ext cx="4711782" cy="2414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177" y="3902910"/>
            <a:ext cx="3288127" cy="17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5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coverage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659" y="1843940"/>
            <a:ext cx="4856158" cy="679994"/>
          </a:xfrm>
        </p:spPr>
        <p:txBody>
          <a:bodyPr/>
          <a:lstStyle/>
          <a:p>
            <a:r>
              <a:rPr lang="en-US" dirty="0" smtClean="0"/>
              <a:t>Local, HMIS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8173" y="3166389"/>
            <a:ext cx="5088712" cy="2464977"/>
          </a:xfrm>
        </p:spPr>
        <p:txBody>
          <a:bodyPr>
            <a:normAutofit/>
          </a:bodyPr>
          <a:lstStyle/>
          <a:p>
            <a:r>
              <a:rPr lang="en-US" dirty="0" smtClean="0"/>
              <a:t>Coverage overestimates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017" y="1976180"/>
            <a:ext cx="4864491" cy="679994"/>
          </a:xfrm>
        </p:spPr>
        <p:txBody>
          <a:bodyPr/>
          <a:lstStyle/>
          <a:p>
            <a:r>
              <a:rPr lang="en-US" dirty="0" smtClean="0"/>
              <a:t>coverage, numerator, denominator issues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93841" y="2613753"/>
            <a:ext cx="9132557" cy="29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9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coverage HMIS/DHS 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03665" y="1843940"/>
            <a:ext cx="9065525" cy="36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Measles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4655634" cy="33111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Suceptibles</a:t>
            </a:r>
            <a:endParaRPr lang="en-US" dirty="0" smtClean="0"/>
          </a:p>
          <a:p>
            <a:r>
              <a:rPr lang="en-US" dirty="0" smtClean="0"/>
              <a:t>Most cases in </a:t>
            </a:r>
            <a:r>
              <a:rPr lang="en-US" dirty="0" err="1" smtClean="0"/>
              <a:t>grandtown</a:t>
            </a:r>
            <a:r>
              <a:rPr lang="en-US" dirty="0" smtClean="0"/>
              <a:t> (&gt; 50%)</a:t>
            </a:r>
          </a:p>
          <a:p>
            <a:r>
              <a:rPr lang="en-US" dirty="0" smtClean="0"/>
              <a:t>Last outbreak + SIA in 2011</a:t>
            </a:r>
          </a:p>
          <a:p>
            <a:r>
              <a:rPr lang="en-US" dirty="0" smtClean="0"/>
              <a:t>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11 %  &lt;1 cohort,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37 % cases &lt; 5,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50%  &lt;9 </a:t>
            </a:r>
          </a:p>
          <a:p>
            <a:r>
              <a:rPr lang="en-US" dirty="0" smtClean="0"/>
              <a:t>80</a:t>
            </a:r>
            <a:r>
              <a:rPr lang="en-US" dirty="0"/>
              <a:t>% cases Not vaccinated or no data</a:t>
            </a:r>
          </a:p>
          <a:p>
            <a:r>
              <a:rPr lang="en-US" dirty="0" smtClean="0"/>
              <a:t>Hesitancy is growing</a:t>
            </a:r>
          </a:p>
          <a:p>
            <a:r>
              <a:rPr lang="en-US" dirty="0" smtClean="0"/>
              <a:t>10% access  services through private provider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475249" y="1639228"/>
            <a:ext cx="5879775" cy="36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3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Outbreak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6591" y="2074127"/>
            <a:ext cx="10394706" cy="3835718"/>
          </a:xfrm>
        </p:spPr>
        <p:txBody>
          <a:bodyPr>
            <a:normAutofit/>
          </a:bodyPr>
          <a:lstStyle/>
          <a:p>
            <a:r>
              <a:rPr lang="en-US" dirty="0" smtClean="0"/>
              <a:t>MR vaccination AT </a:t>
            </a:r>
            <a:r>
              <a:rPr lang="en-US" dirty="0"/>
              <a:t>6 </a:t>
            </a:r>
            <a:r>
              <a:rPr lang="en-US" dirty="0" smtClean="0"/>
              <a:t>months during the outbreak</a:t>
            </a:r>
            <a:endParaRPr lang="en-US" dirty="0"/>
          </a:p>
          <a:p>
            <a:r>
              <a:rPr lang="en-US" dirty="0"/>
              <a:t>Increase access, extend hours,  outreach sessions</a:t>
            </a:r>
          </a:p>
          <a:p>
            <a:r>
              <a:rPr lang="en-US" dirty="0" smtClean="0"/>
              <a:t>Consider MR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Focus groups on acceptability of vaccine</a:t>
            </a:r>
          </a:p>
          <a:p>
            <a:r>
              <a:rPr lang="en-US" dirty="0" smtClean="0"/>
              <a:t>Social mobilization to increase  demand for vaccination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26" y="1605777"/>
            <a:ext cx="4265978" cy="28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9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data for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6591" y="2074127"/>
            <a:ext cx="10394706" cy="3835718"/>
          </a:xfrm>
        </p:spPr>
        <p:txBody>
          <a:bodyPr>
            <a:normAutofit/>
          </a:bodyPr>
          <a:lstStyle/>
          <a:p>
            <a:r>
              <a:rPr lang="en-US" dirty="0" smtClean="0"/>
              <a:t>Activate the EOC</a:t>
            </a:r>
          </a:p>
          <a:p>
            <a:r>
              <a:rPr lang="en-US" dirty="0" smtClean="0"/>
              <a:t>Increase </a:t>
            </a:r>
            <a:r>
              <a:rPr lang="en-US" dirty="0"/>
              <a:t>granularity of data analysis </a:t>
            </a:r>
          </a:p>
          <a:p>
            <a:pPr lvl="1"/>
            <a:r>
              <a:rPr lang="en-US" dirty="0"/>
              <a:t>Improve </a:t>
            </a:r>
            <a:r>
              <a:rPr lang="en-US" dirty="0" smtClean="0"/>
              <a:t>numerator/denominator </a:t>
            </a:r>
            <a:endParaRPr lang="en-US" dirty="0"/>
          </a:p>
          <a:p>
            <a:pPr lvl="1"/>
            <a:r>
              <a:rPr lang="en-US" dirty="0" smtClean="0"/>
              <a:t>Provide age  specific data  &gt; 10 years old cases </a:t>
            </a:r>
          </a:p>
          <a:p>
            <a:pPr lvl="1"/>
            <a:r>
              <a:rPr lang="en-US" dirty="0" smtClean="0"/>
              <a:t>Case Mapping, cluster and cohort analysis of cases</a:t>
            </a:r>
          </a:p>
          <a:p>
            <a:pPr lvl="1"/>
            <a:r>
              <a:rPr lang="en-US" dirty="0" smtClean="0"/>
              <a:t>Field visits, session observations</a:t>
            </a:r>
          </a:p>
          <a:p>
            <a:pPr lvl="1"/>
            <a:r>
              <a:rPr lang="en-US" dirty="0" smtClean="0"/>
              <a:t>Qualitative data</a:t>
            </a:r>
          </a:p>
          <a:p>
            <a:pPr lvl="1"/>
            <a:r>
              <a:rPr lang="en-US" dirty="0" smtClean="0"/>
              <a:t>Private providers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01" y="1717288"/>
            <a:ext cx="4265978" cy="28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94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104</TotalTime>
  <Words>153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Impact</vt:lpstr>
      <vt:lpstr>Wingdings</vt:lpstr>
      <vt:lpstr>Main Event</vt:lpstr>
      <vt:lpstr>Measles outbreak </vt:lpstr>
      <vt:lpstr>Vaccine coverage (1)</vt:lpstr>
      <vt:lpstr>Vaccine coverage HMIS/DHS (2)</vt:lpstr>
      <vt:lpstr>Measles cases</vt:lpstr>
      <vt:lpstr>Outbreak response</vt:lpstr>
      <vt:lpstr>Recommendations data for action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Measles outbreak</dc:title>
  <dc:creator>Panero, Maria (Susana) (CDC/CGH/GID)</dc:creator>
  <cp:lastModifiedBy>Panero, Maria (Susana) (CDC/CGH/GID)</cp:lastModifiedBy>
  <cp:revision>13</cp:revision>
  <dcterms:created xsi:type="dcterms:W3CDTF">2018-10-31T17:22:36Z</dcterms:created>
  <dcterms:modified xsi:type="dcterms:W3CDTF">2018-10-31T20:37:53Z</dcterms:modified>
</cp:coreProperties>
</file>