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02" r:id="rId2"/>
    <p:sldMasterId id="2147483866" r:id="rId3"/>
    <p:sldMasterId id="2147483897" r:id="rId4"/>
    <p:sldMasterId id="2147483909" r:id="rId5"/>
    <p:sldMasterId id="2147483921" r:id="rId6"/>
  </p:sldMasterIdLst>
  <p:notesMasterIdLst>
    <p:notesMasterId r:id="rId42"/>
  </p:notesMasterIdLst>
  <p:sldIdLst>
    <p:sldId id="689" r:id="rId7"/>
    <p:sldId id="690" r:id="rId8"/>
    <p:sldId id="579" r:id="rId9"/>
    <p:sldId id="581" r:id="rId10"/>
    <p:sldId id="585" r:id="rId11"/>
    <p:sldId id="693" r:id="rId12"/>
    <p:sldId id="366" r:id="rId13"/>
    <p:sldId id="367" r:id="rId14"/>
    <p:sldId id="368" r:id="rId15"/>
    <p:sldId id="371" r:id="rId16"/>
    <p:sldId id="592" r:id="rId17"/>
    <p:sldId id="596" r:id="rId18"/>
    <p:sldId id="597" r:id="rId19"/>
    <p:sldId id="674" r:id="rId20"/>
    <p:sldId id="598" r:id="rId21"/>
    <p:sldId id="445" r:id="rId22"/>
    <p:sldId id="457" r:id="rId23"/>
    <p:sldId id="626" r:id="rId24"/>
    <p:sldId id="656" r:id="rId25"/>
    <p:sldId id="380" r:id="rId26"/>
    <p:sldId id="673" r:id="rId27"/>
    <p:sldId id="675" r:id="rId28"/>
    <p:sldId id="677" r:id="rId29"/>
    <p:sldId id="679" r:id="rId30"/>
    <p:sldId id="681" r:id="rId31"/>
    <p:sldId id="683" r:id="rId32"/>
    <p:sldId id="685" r:id="rId33"/>
    <p:sldId id="686" r:id="rId34"/>
    <p:sldId id="684" r:id="rId35"/>
    <p:sldId id="687" r:id="rId36"/>
    <p:sldId id="568" r:id="rId37"/>
    <p:sldId id="569" r:id="rId38"/>
    <p:sldId id="570" r:id="rId39"/>
    <p:sldId id="571" r:id="rId40"/>
    <p:sldId id="359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07D"/>
    <a:srgbClr val="F2F2F2"/>
    <a:srgbClr val="996633"/>
    <a:srgbClr val="53B5FF"/>
    <a:srgbClr val="0606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16" autoAdjust="0"/>
    <p:restoredTop sz="94586"/>
  </p:normalViewPr>
  <p:slideViewPr>
    <p:cSldViewPr>
      <p:cViewPr>
        <p:scale>
          <a:sx n="108" d="100"/>
          <a:sy n="108" d="100"/>
        </p:scale>
        <p:origin x="104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652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31DEE2-9599-4AD0-92AA-1D48D71013BF}" type="doc">
      <dgm:prSet loTypeId="urn:microsoft.com/office/officeart/2005/8/layout/cycle3" loCatId="cycle" qsTypeId="urn:microsoft.com/office/officeart/2005/8/quickstyle/3d3" qsCatId="3D" csTypeId="urn:microsoft.com/office/officeart/2005/8/colors/colorful1#5" csCatId="colorful" phldr="1"/>
      <dgm:spPr/>
      <dgm:t>
        <a:bodyPr/>
        <a:lstStyle/>
        <a:p>
          <a:endParaRPr lang="es-ES"/>
        </a:p>
      </dgm:t>
    </dgm:pt>
    <dgm:pt modelId="{7CD7EE3E-1291-45DF-A42D-218CDA3969AF}">
      <dgm:prSet phldrT="[Texto]" custT="1"/>
      <dgm:spPr/>
      <dgm:t>
        <a:bodyPr/>
        <a:lstStyle/>
        <a:p>
          <a:r>
            <a:rPr lang="es-ES" sz="2000">
              <a:solidFill>
                <a:schemeClr val="tx1"/>
              </a:solidFill>
            </a:rPr>
            <a:t>Empaque e identificación</a:t>
          </a:r>
        </a:p>
      </dgm:t>
    </dgm:pt>
    <dgm:pt modelId="{3B3DC4CF-9DCB-46C3-A8C6-D017BDA4DB40}" type="parTrans" cxnId="{BD2D9DFE-2D88-44A8-ACFE-3ED9FAB03FD3}">
      <dgm:prSet/>
      <dgm:spPr/>
      <dgm:t>
        <a:bodyPr/>
        <a:lstStyle/>
        <a:p>
          <a:endParaRPr lang="es-ES" sz="2800"/>
        </a:p>
      </dgm:t>
    </dgm:pt>
    <dgm:pt modelId="{1FB79A07-7FD3-424A-8725-F9C3C416785D}" type="sibTrans" cxnId="{BD2D9DFE-2D88-44A8-ACFE-3ED9FAB03FD3}">
      <dgm:prSet/>
      <dgm:spPr/>
      <dgm:t>
        <a:bodyPr/>
        <a:lstStyle/>
        <a:p>
          <a:endParaRPr lang="es-ES" sz="2800" dirty="0"/>
        </a:p>
      </dgm:t>
    </dgm:pt>
    <dgm:pt modelId="{6932B312-3B0B-45C0-ACE9-46619A2C81EA}">
      <dgm:prSet phldrT="[Texto]" custT="1"/>
      <dgm:spPr/>
      <dgm:t>
        <a:bodyPr/>
        <a:lstStyle/>
        <a:p>
          <a:r>
            <a:rPr lang="es-ES" sz="2000"/>
            <a:t>Envió al laboratorio</a:t>
          </a:r>
        </a:p>
      </dgm:t>
    </dgm:pt>
    <dgm:pt modelId="{3A61A43E-EE25-4724-91D1-D25C2CB59C21}" type="parTrans" cxnId="{94274453-7C33-490C-A52C-D3C9D7562B99}">
      <dgm:prSet/>
      <dgm:spPr/>
      <dgm:t>
        <a:bodyPr/>
        <a:lstStyle/>
        <a:p>
          <a:endParaRPr lang="es-ES" sz="2800"/>
        </a:p>
      </dgm:t>
    </dgm:pt>
    <dgm:pt modelId="{122D3961-9599-48AB-B02D-BAF841B6FC62}" type="sibTrans" cxnId="{94274453-7C33-490C-A52C-D3C9D7562B99}">
      <dgm:prSet/>
      <dgm:spPr/>
      <dgm:t>
        <a:bodyPr/>
        <a:lstStyle/>
        <a:p>
          <a:endParaRPr lang="es-ES" sz="2800" dirty="0"/>
        </a:p>
      </dgm:t>
    </dgm:pt>
    <dgm:pt modelId="{49252917-A875-4B28-9EE4-A68D63D7FF58}">
      <dgm:prSet phldrT="[Texto]" custT="1"/>
      <dgm:spPr/>
      <dgm:t>
        <a:bodyPr/>
        <a:lstStyle/>
        <a:p>
          <a:r>
            <a:rPr lang="es-ES" sz="2000"/>
            <a:t>Entrega y recepción</a:t>
          </a:r>
        </a:p>
      </dgm:t>
    </dgm:pt>
    <dgm:pt modelId="{EB0DAD47-1BC3-4370-8CB3-4664250008BE}" type="parTrans" cxnId="{254DA2F6-1747-48CC-B7DE-BD0B8AC3E9A8}">
      <dgm:prSet/>
      <dgm:spPr/>
      <dgm:t>
        <a:bodyPr/>
        <a:lstStyle/>
        <a:p>
          <a:endParaRPr lang="es-ES" sz="2800"/>
        </a:p>
      </dgm:t>
    </dgm:pt>
    <dgm:pt modelId="{CB2F5F6D-3421-499E-B19E-6B417792EDE2}" type="sibTrans" cxnId="{254DA2F6-1747-48CC-B7DE-BD0B8AC3E9A8}">
      <dgm:prSet/>
      <dgm:spPr/>
      <dgm:t>
        <a:bodyPr/>
        <a:lstStyle/>
        <a:p>
          <a:endParaRPr lang="es-ES" sz="2800" dirty="0"/>
        </a:p>
      </dgm:t>
    </dgm:pt>
    <dgm:pt modelId="{71AFC1C3-F71A-4921-80DB-0524C584C5F9}">
      <dgm:prSet phldrT="[Texto]" custT="1"/>
      <dgm:spPr/>
      <dgm:t>
        <a:bodyPr/>
        <a:lstStyle/>
        <a:p>
          <a:r>
            <a:rPr lang="es-ES" sz="2000"/>
            <a:t>Análisis pericial</a:t>
          </a:r>
        </a:p>
      </dgm:t>
    </dgm:pt>
    <dgm:pt modelId="{633A6D13-EAEC-4DE5-9E09-5ACCFB540246}" type="parTrans" cxnId="{C4B7CA7F-4BBB-4F79-B7DF-E819C9B4254F}">
      <dgm:prSet/>
      <dgm:spPr/>
      <dgm:t>
        <a:bodyPr/>
        <a:lstStyle/>
        <a:p>
          <a:endParaRPr lang="es-ES" sz="2800"/>
        </a:p>
      </dgm:t>
    </dgm:pt>
    <dgm:pt modelId="{2E854DEA-498E-4B96-AA83-0602B06866B4}" type="sibTrans" cxnId="{C4B7CA7F-4BBB-4F79-B7DF-E819C9B4254F}">
      <dgm:prSet/>
      <dgm:spPr/>
      <dgm:t>
        <a:bodyPr/>
        <a:lstStyle/>
        <a:p>
          <a:endParaRPr lang="es-ES" sz="2800" dirty="0"/>
        </a:p>
      </dgm:t>
    </dgm:pt>
    <dgm:pt modelId="{5A8DABEF-6151-482B-B6EB-97EB42E39F17}">
      <dgm:prSet custT="1"/>
      <dgm:spPr/>
      <dgm:t>
        <a:bodyPr/>
        <a:lstStyle/>
        <a:p>
          <a:r>
            <a:rPr lang="es-ES" sz="2000"/>
            <a:t>Emisión del dictamen</a:t>
          </a:r>
        </a:p>
      </dgm:t>
    </dgm:pt>
    <dgm:pt modelId="{DA72A81B-9217-4082-BD55-1AD3ED6A65C2}" type="parTrans" cxnId="{CEDD2065-503B-4B45-BDB6-45DB4FC6B139}">
      <dgm:prSet/>
      <dgm:spPr/>
      <dgm:t>
        <a:bodyPr/>
        <a:lstStyle/>
        <a:p>
          <a:endParaRPr lang="es-ES" sz="2800"/>
        </a:p>
      </dgm:t>
    </dgm:pt>
    <dgm:pt modelId="{F6560C60-4F65-4BF7-A433-C1D3ADF5034B}" type="sibTrans" cxnId="{CEDD2065-503B-4B45-BDB6-45DB4FC6B139}">
      <dgm:prSet/>
      <dgm:spPr/>
      <dgm:t>
        <a:bodyPr/>
        <a:lstStyle/>
        <a:p>
          <a:endParaRPr lang="es-ES" sz="2800" dirty="0"/>
        </a:p>
      </dgm:t>
    </dgm:pt>
    <dgm:pt modelId="{1173C723-D6D2-4CB4-8FEB-61F41A74FC4A}">
      <dgm:prSet custT="1"/>
      <dgm:spPr/>
      <dgm:t>
        <a:bodyPr/>
        <a:lstStyle/>
        <a:p>
          <a:r>
            <a:rPr lang="es-ES" sz="2000">
              <a:solidFill>
                <a:schemeClr val="tx1"/>
              </a:solidFill>
            </a:rPr>
            <a:t>Perito forense</a:t>
          </a:r>
        </a:p>
      </dgm:t>
    </dgm:pt>
    <dgm:pt modelId="{637AA0F6-D098-427D-A78C-4700353ECC5A}" type="parTrans" cxnId="{64133656-AA99-4700-901F-928D8590A854}">
      <dgm:prSet/>
      <dgm:spPr/>
      <dgm:t>
        <a:bodyPr/>
        <a:lstStyle/>
        <a:p>
          <a:endParaRPr lang="es-ES" sz="2800"/>
        </a:p>
      </dgm:t>
    </dgm:pt>
    <dgm:pt modelId="{CFFBE2B5-0E92-4CA5-AF16-38E13A077CC4}" type="sibTrans" cxnId="{64133656-AA99-4700-901F-928D8590A854}">
      <dgm:prSet/>
      <dgm:spPr/>
      <dgm:t>
        <a:bodyPr/>
        <a:lstStyle/>
        <a:p>
          <a:endParaRPr lang="es-ES" sz="2800" dirty="0"/>
        </a:p>
      </dgm:t>
    </dgm:pt>
    <dgm:pt modelId="{674D36C9-96D8-4EE0-A2D6-72FFAB50FE2D}">
      <dgm:prSet custT="1"/>
      <dgm:spPr/>
      <dgm:t>
        <a:bodyPr/>
        <a:lstStyle/>
        <a:p>
          <a:r>
            <a:rPr lang="es-ES" sz="2000"/>
            <a:t>Autoridad judicial</a:t>
          </a:r>
        </a:p>
      </dgm:t>
    </dgm:pt>
    <dgm:pt modelId="{A838909A-F8AD-4F55-9E44-0559D2893065}" type="parTrans" cxnId="{36BD0CD3-78E0-42A6-8D3F-3DF2DA5304B3}">
      <dgm:prSet/>
      <dgm:spPr/>
      <dgm:t>
        <a:bodyPr/>
        <a:lstStyle/>
        <a:p>
          <a:endParaRPr lang="es-ES" sz="2800"/>
        </a:p>
      </dgm:t>
    </dgm:pt>
    <dgm:pt modelId="{42EDC66F-4386-41DB-AF97-50BD9EBD1F3D}" type="sibTrans" cxnId="{36BD0CD3-78E0-42A6-8D3F-3DF2DA5304B3}">
      <dgm:prSet/>
      <dgm:spPr/>
      <dgm:t>
        <a:bodyPr/>
        <a:lstStyle/>
        <a:p>
          <a:endParaRPr lang="es-ES" sz="2800" dirty="0"/>
        </a:p>
      </dgm:t>
    </dgm:pt>
    <dgm:pt modelId="{4D3F2052-7046-40EF-9FD5-06D0DA8EBDF6}">
      <dgm:prSet phldrT="[Texto]" custT="1"/>
      <dgm:spPr/>
      <dgm:t>
        <a:bodyPr/>
        <a:lstStyle/>
        <a:p>
          <a:r>
            <a:rPr lang="es-ES" sz="2000"/>
            <a:t>Recolección  de elementos</a:t>
          </a:r>
        </a:p>
      </dgm:t>
    </dgm:pt>
    <dgm:pt modelId="{0CBE438D-6FF6-4F0D-82B4-6C1BE514EBDC}" type="parTrans" cxnId="{B1BF0266-AC05-4C87-A529-78F06006EBA0}">
      <dgm:prSet/>
      <dgm:spPr/>
      <dgm:t>
        <a:bodyPr/>
        <a:lstStyle/>
        <a:p>
          <a:endParaRPr lang="es-CO" sz="2800"/>
        </a:p>
      </dgm:t>
    </dgm:pt>
    <dgm:pt modelId="{8D3D6AFD-564D-4495-835A-17AE8D06ADCA}" type="sibTrans" cxnId="{B1BF0266-AC05-4C87-A529-78F06006EBA0}">
      <dgm:prSet/>
      <dgm:spPr/>
      <dgm:t>
        <a:bodyPr/>
        <a:lstStyle/>
        <a:p>
          <a:endParaRPr lang="es-CO" sz="2800" dirty="0"/>
        </a:p>
      </dgm:t>
    </dgm:pt>
    <dgm:pt modelId="{DC1FA24F-7E23-4426-9299-8B51C4B2381C}" type="pres">
      <dgm:prSet presAssocID="{B331DEE2-9599-4AD0-92AA-1D48D71013BF}" presName="Name0" presStyleCnt="0">
        <dgm:presLayoutVars>
          <dgm:dir/>
          <dgm:resizeHandles val="exact"/>
        </dgm:presLayoutVars>
      </dgm:prSet>
      <dgm:spPr/>
    </dgm:pt>
    <dgm:pt modelId="{DFF5D730-E26F-4F52-A691-051E15293246}" type="pres">
      <dgm:prSet presAssocID="{B331DEE2-9599-4AD0-92AA-1D48D71013BF}" presName="cycle" presStyleCnt="0"/>
      <dgm:spPr/>
    </dgm:pt>
    <dgm:pt modelId="{35B67DD6-EFE0-4E9F-B5B6-582620121B02}" type="pres">
      <dgm:prSet presAssocID="{4D3F2052-7046-40EF-9FD5-06D0DA8EBDF6}" presName="nodeFirstNode" presStyleLbl="node1" presStyleIdx="0" presStyleCnt="8" custScaleX="139721" custScaleY="149247" custRadScaleRad="100042" custRadScaleInc="-4174">
        <dgm:presLayoutVars>
          <dgm:bulletEnabled val="1"/>
        </dgm:presLayoutVars>
      </dgm:prSet>
      <dgm:spPr>
        <a:prstGeom prst="hexagon">
          <a:avLst/>
        </a:prstGeom>
      </dgm:spPr>
    </dgm:pt>
    <dgm:pt modelId="{AB75A4BD-A2D9-4116-A6EC-C62DDACAF94A}" type="pres">
      <dgm:prSet presAssocID="{8D3D6AFD-564D-4495-835A-17AE8D06ADCA}" presName="sibTransFirstNode" presStyleLbl="bgShp" presStyleIdx="0" presStyleCnt="1" custLinFactNeighborX="-662" custLinFactNeighborY="2"/>
      <dgm:spPr/>
    </dgm:pt>
    <dgm:pt modelId="{4A155890-263C-4DBF-8D05-36C091D7859B}" type="pres">
      <dgm:prSet presAssocID="{7CD7EE3E-1291-45DF-A42D-218CDA3969AF}" presName="nodeFollowingNodes" presStyleLbl="node1" presStyleIdx="1" presStyleCnt="8" custScaleX="113789">
        <dgm:presLayoutVars>
          <dgm:bulletEnabled val="1"/>
        </dgm:presLayoutVars>
      </dgm:prSet>
      <dgm:spPr/>
    </dgm:pt>
    <dgm:pt modelId="{0F6A80E8-B84A-49AB-BD3D-0A68A509918B}" type="pres">
      <dgm:prSet presAssocID="{6932B312-3B0B-45C0-ACE9-46619A2C81EA}" presName="nodeFollowingNodes" presStyleLbl="node1" presStyleIdx="2" presStyleCnt="8">
        <dgm:presLayoutVars>
          <dgm:bulletEnabled val="1"/>
        </dgm:presLayoutVars>
      </dgm:prSet>
      <dgm:spPr/>
    </dgm:pt>
    <dgm:pt modelId="{4EEA0B2C-DD99-40FF-8C5D-34454CD420DD}" type="pres">
      <dgm:prSet presAssocID="{49252917-A875-4B28-9EE4-A68D63D7FF58}" presName="nodeFollowingNodes" presStyleLbl="node1" presStyleIdx="3" presStyleCnt="8" custRadScaleRad="100975" custRadScaleInc="-9450">
        <dgm:presLayoutVars>
          <dgm:bulletEnabled val="1"/>
        </dgm:presLayoutVars>
      </dgm:prSet>
      <dgm:spPr/>
    </dgm:pt>
    <dgm:pt modelId="{54D6B9E0-1E3B-4EC5-8D67-D47C2626F78F}" type="pres">
      <dgm:prSet presAssocID="{71AFC1C3-F71A-4921-80DB-0524C584C5F9}" presName="nodeFollowingNodes" presStyleLbl="node1" presStyleIdx="4" presStyleCnt="8">
        <dgm:presLayoutVars>
          <dgm:bulletEnabled val="1"/>
        </dgm:presLayoutVars>
      </dgm:prSet>
      <dgm:spPr/>
    </dgm:pt>
    <dgm:pt modelId="{AC41A994-435C-4621-B489-693269318EF6}" type="pres">
      <dgm:prSet presAssocID="{5A8DABEF-6151-482B-B6EB-97EB42E39F17}" presName="nodeFollowingNodes" presStyleLbl="node1" presStyleIdx="5" presStyleCnt="8" custRadScaleRad="104011" custRadScaleInc="13072">
        <dgm:presLayoutVars>
          <dgm:bulletEnabled val="1"/>
        </dgm:presLayoutVars>
      </dgm:prSet>
      <dgm:spPr/>
    </dgm:pt>
    <dgm:pt modelId="{8D584DF9-3CDF-42A1-B52C-21FAF32247BB}" type="pres">
      <dgm:prSet presAssocID="{1173C723-D6D2-4CB4-8FEB-61F41A74FC4A}" presName="nodeFollowingNodes" presStyleLbl="node1" presStyleIdx="6" presStyleCnt="8">
        <dgm:presLayoutVars>
          <dgm:bulletEnabled val="1"/>
        </dgm:presLayoutVars>
      </dgm:prSet>
      <dgm:spPr/>
    </dgm:pt>
    <dgm:pt modelId="{F9EEA069-0467-4F4D-84CF-9D75401C9522}" type="pres">
      <dgm:prSet presAssocID="{674D36C9-96D8-4EE0-A2D6-72FFAB50FE2D}" presName="nodeFollowingNodes" presStyleLbl="node1" presStyleIdx="7" presStyleCnt="8" custRadScaleRad="105758" custRadScaleInc="-30874">
        <dgm:presLayoutVars>
          <dgm:bulletEnabled val="1"/>
        </dgm:presLayoutVars>
      </dgm:prSet>
      <dgm:spPr/>
    </dgm:pt>
  </dgm:ptLst>
  <dgm:cxnLst>
    <dgm:cxn modelId="{D9A2D704-A511-4952-A98E-851768FBC296}" type="presOf" srcId="{4D3F2052-7046-40EF-9FD5-06D0DA8EBDF6}" destId="{35B67DD6-EFE0-4E9F-B5B6-582620121B02}" srcOrd="0" destOrd="0" presId="urn:microsoft.com/office/officeart/2005/8/layout/cycle3"/>
    <dgm:cxn modelId="{BC0CF615-84A2-4F4B-8E02-116D7C87F1E3}" type="presOf" srcId="{1173C723-D6D2-4CB4-8FEB-61F41A74FC4A}" destId="{8D584DF9-3CDF-42A1-B52C-21FAF32247BB}" srcOrd="0" destOrd="0" presId="urn:microsoft.com/office/officeart/2005/8/layout/cycle3"/>
    <dgm:cxn modelId="{BB910D27-80CE-4635-A1AF-A2E85A3F1412}" type="presOf" srcId="{674D36C9-96D8-4EE0-A2D6-72FFAB50FE2D}" destId="{F9EEA069-0467-4F4D-84CF-9D75401C9522}" srcOrd="0" destOrd="0" presId="urn:microsoft.com/office/officeart/2005/8/layout/cycle3"/>
    <dgm:cxn modelId="{9C921C44-F016-4C34-9848-FCEA2ECC5DA0}" type="presOf" srcId="{8D3D6AFD-564D-4495-835A-17AE8D06ADCA}" destId="{AB75A4BD-A2D9-4116-A6EC-C62DDACAF94A}" srcOrd="0" destOrd="0" presId="urn:microsoft.com/office/officeart/2005/8/layout/cycle3"/>
    <dgm:cxn modelId="{94274453-7C33-490C-A52C-D3C9D7562B99}" srcId="{B331DEE2-9599-4AD0-92AA-1D48D71013BF}" destId="{6932B312-3B0B-45C0-ACE9-46619A2C81EA}" srcOrd="2" destOrd="0" parTransId="{3A61A43E-EE25-4724-91D1-D25C2CB59C21}" sibTransId="{122D3961-9599-48AB-B02D-BAF841B6FC62}"/>
    <dgm:cxn modelId="{64133656-AA99-4700-901F-928D8590A854}" srcId="{B331DEE2-9599-4AD0-92AA-1D48D71013BF}" destId="{1173C723-D6D2-4CB4-8FEB-61F41A74FC4A}" srcOrd="6" destOrd="0" parTransId="{637AA0F6-D098-427D-A78C-4700353ECC5A}" sibTransId="{CFFBE2B5-0E92-4CA5-AF16-38E13A077CC4}"/>
    <dgm:cxn modelId="{3C69C662-CE3C-48CB-B946-5085688DAE33}" type="presOf" srcId="{71AFC1C3-F71A-4921-80DB-0524C584C5F9}" destId="{54D6B9E0-1E3B-4EC5-8D67-D47C2626F78F}" srcOrd="0" destOrd="0" presId="urn:microsoft.com/office/officeart/2005/8/layout/cycle3"/>
    <dgm:cxn modelId="{CEDD2065-503B-4B45-BDB6-45DB4FC6B139}" srcId="{B331DEE2-9599-4AD0-92AA-1D48D71013BF}" destId="{5A8DABEF-6151-482B-B6EB-97EB42E39F17}" srcOrd="5" destOrd="0" parTransId="{DA72A81B-9217-4082-BD55-1AD3ED6A65C2}" sibTransId="{F6560C60-4F65-4BF7-A433-C1D3ADF5034B}"/>
    <dgm:cxn modelId="{B1BF0266-AC05-4C87-A529-78F06006EBA0}" srcId="{B331DEE2-9599-4AD0-92AA-1D48D71013BF}" destId="{4D3F2052-7046-40EF-9FD5-06D0DA8EBDF6}" srcOrd="0" destOrd="0" parTransId="{0CBE438D-6FF6-4F0D-82B4-6C1BE514EBDC}" sibTransId="{8D3D6AFD-564D-4495-835A-17AE8D06ADCA}"/>
    <dgm:cxn modelId="{C4B7CA7F-4BBB-4F79-B7DF-E819C9B4254F}" srcId="{B331DEE2-9599-4AD0-92AA-1D48D71013BF}" destId="{71AFC1C3-F71A-4921-80DB-0524C584C5F9}" srcOrd="4" destOrd="0" parTransId="{633A6D13-EAEC-4DE5-9E09-5ACCFB540246}" sibTransId="{2E854DEA-498E-4B96-AA83-0602B06866B4}"/>
    <dgm:cxn modelId="{9DB8FD92-882E-4C6E-9D04-157B8ED1F0E4}" type="presOf" srcId="{7CD7EE3E-1291-45DF-A42D-218CDA3969AF}" destId="{4A155890-263C-4DBF-8D05-36C091D7859B}" srcOrd="0" destOrd="0" presId="urn:microsoft.com/office/officeart/2005/8/layout/cycle3"/>
    <dgm:cxn modelId="{905615AF-8460-49CC-BD25-1EE6D6412E5C}" type="presOf" srcId="{49252917-A875-4B28-9EE4-A68D63D7FF58}" destId="{4EEA0B2C-DD99-40FF-8C5D-34454CD420DD}" srcOrd="0" destOrd="0" presId="urn:microsoft.com/office/officeart/2005/8/layout/cycle3"/>
    <dgm:cxn modelId="{2E90AAD0-13D7-4699-9D02-A8C969637839}" type="presOf" srcId="{6932B312-3B0B-45C0-ACE9-46619A2C81EA}" destId="{0F6A80E8-B84A-49AB-BD3D-0A68A509918B}" srcOrd="0" destOrd="0" presId="urn:microsoft.com/office/officeart/2005/8/layout/cycle3"/>
    <dgm:cxn modelId="{36BD0CD3-78E0-42A6-8D3F-3DF2DA5304B3}" srcId="{B331DEE2-9599-4AD0-92AA-1D48D71013BF}" destId="{674D36C9-96D8-4EE0-A2D6-72FFAB50FE2D}" srcOrd="7" destOrd="0" parTransId="{A838909A-F8AD-4F55-9E44-0559D2893065}" sibTransId="{42EDC66F-4386-41DB-AF97-50BD9EBD1F3D}"/>
    <dgm:cxn modelId="{22618FF5-2AD1-4326-AEE9-A8DD481111D6}" type="presOf" srcId="{B331DEE2-9599-4AD0-92AA-1D48D71013BF}" destId="{DC1FA24F-7E23-4426-9299-8B51C4B2381C}" srcOrd="0" destOrd="0" presId="urn:microsoft.com/office/officeart/2005/8/layout/cycle3"/>
    <dgm:cxn modelId="{254DA2F6-1747-48CC-B7DE-BD0B8AC3E9A8}" srcId="{B331DEE2-9599-4AD0-92AA-1D48D71013BF}" destId="{49252917-A875-4B28-9EE4-A68D63D7FF58}" srcOrd="3" destOrd="0" parTransId="{EB0DAD47-1BC3-4370-8CB3-4664250008BE}" sibTransId="{CB2F5F6D-3421-499E-B19E-6B417792EDE2}"/>
    <dgm:cxn modelId="{5A1A91F9-2C3C-420E-A6BA-EAA07626C76B}" type="presOf" srcId="{5A8DABEF-6151-482B-B6EB-97EB42E39F17}" destId="{AC41A994-435C-4621-B489-693269318EF6}" srcOrd="0" destOrd="0" presId="urn:microsoft.com/office/officeart/2005/8/layout/cycle3"/>
    <dgm:cxn modelId="{BD2D9DFE-2D88-44A8-ACFE-3ED9FAB03FD3}" srcId="{B331DEE2-9599-4AD0-92AA-1D48D71013BF}" destId="{7CD7EE3E-1291-45DF-A42D-218CDA3969AF}" srcOrd="1" destOrd="0" parTransId="{3B3DC4CF-9DCB-46C3-A8C6-D017BDA4DB40}" sibTransId="{1FB79A07-7FD3-424A-8725-F9C3C416785D}"/>
    <dgm:cxn modelId="{D1507D81-BCBB-4F13-BC44-267F6F8926C6}" type="presParOf" srcId="{DC1FA24F-7E23-4426-9299-8B51C4B2381C}" destId="{DFF5D730-E26F-4F52-A691-051E15293246}" srcOrd="0" destOrd="0" presId="urn:microsoft.com/office/officeart/2005/8/layout/cycle3"/>
    <dgm:cxn modelId="{A736C105-16DC-42D9-9FCF-1FD7F517B198}" type="presParOf" srcId="{DFF5D730-E26F-4F52-A691-051E15293246}" destId="{35B67DD6-EFE0-4E9F-B5B6-582620121B02}" srcOrd="0" destOrd="0" presId="urn:microsoft.com/office/officeart/2005/8/layout/cycle3"/>
    <dgm:cxn modelId="{A48888CA-D1B1-4724-8C22-A20537FC041C}" type="presParOf" srcId="{DFF5D730-E26F-4F52-A691-051E15293246}" destId="{AB75A4BD-A2D9-4116-A6EC-C62DDACAF94A}" srcOrd="1" destOrd="0" presId="urn:microsoft.com/office/officeart/2005/8/layout/cycle3"/>
    <dgm:cxn modelId="{1861EB90-0516-4598-9F5C-BCC624B85E29}" type="presParOf" srcId="{DFF5D730-E26F-4F52-A691-051E15293246}" destId="{4A155890-263C-4DBF-8D05-36C091D7859B}" srcOrd="2" destOrd="0" presId="urn:microsoft.com/office/officeart/2005/8/layout/cycle3"/>
    <dgm:cxn modelId="{D7E6CB8F-4BEA-4182-9574-A7ED0937C2AF}" type="presParOf" srcId="{DFF5D730-E26F-4F52-A691-051E15293246}" destId="{0F6A80E8-B84A-49AB-BD3D-0A68A509918B}" srcOrd="3" destOrd="0" presId="urn:microsoft.com/office/officeart/2005/8/layout/cycle3"/>
    <dgm:cxn modelId="{863B232C-E3BA-4238-9FCF-E0CF795D8256}" type="presParOf" srcId="{DFF5D730-E26F-4F52-A691-051E15293246}" destId="{4EEA0B2C-DD99-40FF-8C5D-34454CD420DD}" srcOrd="4" destOrd="0" presId="urn:microsoft.com/office/officeart/2005/8/layout/cycle3"/>
    <dgm:cxn modelId="{664000B7-318B-4F81-9694-4F62830FCFA9}" type="presParOf" srcId="{DFF5D730-E26F-4F52-A691-051E15293246}" destId="{54D6B9E0-1E3B-4EC5-8D67-D47C2626F78F}" srcOrd="5" destOrd="0" presId="urn:microsoft.com/office/officeart/2005/8/layout/cycle3"/>
    <dgm:cxn modelId="{CFAEC4A7-9F52-486C-A9C3-70BE33124093}" type="presParOf" srcId="{DFF5D730-E26F-4F52-A691-051E15293246}" destId="{AC41A994-435C-4621-B489-693269318EF6}" srcOrd="6" destOrd="0" presId="urn:microsoft.com/office/officeart/2005/8/layout/cycle3"/>
    <dgm:cxn modelId="{1D490C9F-75E0-43B9-B8C6-3B4DBA40271D}" type="presParOf" srcId="{DFF5D730-E26F-4F52-A691-051E15293246}" destId="{8D584DF9-3CDF-42A1-B52C-21FAF32247BB}" srcOrd="7" destOrd="0" presId="urn:microsoft.com/office/officeart/2005/8/layout/cycle3"/>
    <dgm:cxn modelId="{BC61BA36-8C7E-4D61-9589-18849BE7D49D}" type="presParOf" srcId="{DFF5D730-E26F-4F52-A691-051E15293246}" destId="{F9EEA069-0467-4F4D-84CF-9D75401C9522}" srcOrd="8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5A4BD-A2D9-4116-A6EC-C62DDACAF94A}">
      <dsp:nvSpPr>
        <dsp:cNvPr id="0" name=""/>
        <dsp:cNvSpPr/>
      </dsp:nvSpPr>
      <dsp:spPr>
        <a:xfrm>
          <a:off x="1231792" y="-80001"/>
          <a:ext cx="5747134" cy="5747134"/>
        </a:xfrm>
        <a:prstGeom prst="circularArrow">
          <a:avLst>
            <a:gd name="adj1" fmla="val 5544"/>
            <a:gd name="adj2" fmla="val 330680"/>
            <a:gd name="adj3" fmla="val 14116522"/>
            <a:gd name="adj4" fmla="val 17181979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B67DD6-EFE0-4E9F-B5B6-582620121B02}">
      <dsp:nvSpPr>
        <dsp:cNvPr id="0" name=""/>
        <dsp:cNvSpPr/>
      </dsp:nvSpPr>
      <dsp:spPr>
        <a:xfrm>
          <a:off x="3000395" y="-95195"/>
          <a:ext cx="2286020" cy="1220939"/>
        </a:xfrm>
        <a:prstGeom prst="hexag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Recolección  de elementos</a:t>
          </a:r>
        </a:p>
      </dsp:txBody>
      <dsp:txXfrm>
        <a:off x="3292642" y="60891"/>
        <a:ext cx="1701526" cy="908767"/>
      </dsp:txXfrm>
    </dsp:sp>
    <dsp:sp modelId="{4A155890-263C-4DBF-8D05-36C091D7859B}">
      <dsp:nvSpPr>
        <dsp:cNvPr id="0" name=""/>
        <dsp:cNvSpPr/>
      </dsp:nvSpPr>
      <dsp:spPr>
        <a:xfrm>
          <a:off x="5016952" y="824053"/>
          <a:ext cx="1861738" cy="81806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>
              <a:solidFill>
                <a:schemeClr val="tx1"/>
              </a:solidFill>
            </a:rPr>
            <a:t>Empaque e identificación</a:t>
          </a:r>
        </a:p>
      </dsp:txBody>
      <dsp:txXfrm>
        <a:off x="5056887" y="863988"/>
        <a:ext cx="1781868" cy="738196"/>
      </dsp:txXfrm>
    </dsp:sp>
    <dsp:sp modelId="{0F6A80E8-B84A-49AB-BD3D-0A68A509918B}">
      <dsp:nvSpPr>
        <dsp:cNvPr id="0" name=""/>
        <dsp:cNvSpPr/>
      </dsp:nvSpPr>
      <dsp:spPr>
        <a:xfrm>
          <a:off x="5847579" y="2557033"/>
          <a:ext cx="1636132" cy="81806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Envió al laboratorio</a:t>
          </a:r>
        </a:p>
      </dsp:txBody>
      <dsp:txXfrm>
        <a:off x="5887514" y="2596968"/>
        <a:ext cx="1556262" cy="738196"/>
      </dsp:txXfrm>
    </dsp:sp>
    <dsp:sp modelId="{4EEA0B2C-DD99-40FF-8C5D-34454CD420DD}">
      <dsp:nvSpPr>
        <dsp:cNvPr id="0" name=""/>
        <dsp:cNvSpPr/>
      </dsp:nvSpPr>
      <dsp:spPr>
        <a:xfrm>
          <a:off x="5258207" y="4187741"/>
          <a:ext cx="1636132" cy="81806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Entrega y recepción</a:t>
          </a:r>
        </a:p>
      </dsp:txBody>
      <dsp:txXfrm>
        <a:off x="5298142" y="4227676"/>
        <a:ext cx="1556262" cy="738196"/>
      </dsp:txXfrm>
    </dsp:sp>
    <dsp:sp modelId="{54D6B9E0-1E3B-4EC5-8D67-D47C2626F78F}">
      <dsp:nvSpPr>
        <dsp:cNvPr id="0" name=""/>
        <dsp:cNvSpPr/>
      </dsp:nvSpPr>
      <dsp:spPr>
        <a:xfrm>
          <a:off x="3396775" y="5007836"/>
          <a:ext cx="1636132" cy="81806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Análisis pericial</a:t>
          </a:r>
        </a:p>
      </dsp:txBody>
      <dsp:txXfrm>
        <a:off x="3436710" y="5047771"/>
        <a:ext cx="1556262" cy="738196"/>
      </dsp:txXfrm>
    </dsp:sp>
    <dsp:sp modelId="{AC41A994-435C-4621-B489-693269318EF6}">
      <dsp:nvSpPr>
        <dsp:cNvPr id="0" name=""/>
        <dsp:cNvSpPr/>
      </dsp:nvSpPr>
      <dsp:spPr>
        <a:xfrm>
          <a:off x="1437520" y="4187755"/>
          <a:ext cx="1636132" cy="8180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Emisión del dictamen</a:t>
          </a:r>
        </a:p>
      </dsp:txBody>
      <dsp:txXfrm>
        <a:off x="1477455" y="4227690"/>
        <a:ext cx="1556262" cy="738196"/>
      </dsp:txXfrm>
    </dsp:sp>
    <dsp:sp modelId="{8D584DF9-3CDF-42A1-B52C-21FAF32247BB}">
      <dsp:nvSpPr>
        <dsp:cNvPr id="0" name=""/>
        <dsp:cNvSpPr/>
      </dsp:nvSpPr>
      <dsp:spPr>
        <a:xfrm>
          <a:off x="945972" y="2557033"/>
          <a:ext cx="1636132" cy="81806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>
              <a:solidFill>
                <a:schemeClr val="tx1"/>
              </a:solidFill>
            </a:rPr>
            <a:t>Perito forense</a:t>
          </a:r>
        </a:p>
      </dsp:txBody>
      <dsp:txXfrm>
        <a:off x="985907" y="2596968"/>
        <a:ext cx="1556262" cy="738196"/>
      </dsp:txXfrm>
    </dsp:sp>
    <dsp:sp modelId="{F9EEA069-0467-4F4D-84CF-9D75401C9522}">
      <dsp:nvSpPr>
        <dsp:cNvPr id="0" name=""/>
        <dsp:cNvSpPr/>
      </dsp:nvSpPr>
      <dsp:spPr>
        <a:xfrm>
          <a:off x="1214434" y="1158661"/>
          <a:ext cx="1636132" cy="81806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Autoridad judicial</a:t>
          </a:r>
        </a:p>
      </dsp:txBody>
      <dsp:txXfrm>
        <a:off x="1254369" y="1198596"/>
        <a:ext cx="1556262" cy="7381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3C05B69-DE4C-4ABE-8017-D6900454F1D2}" type="datetimeFigureOut">
              <a:rPr lang="es-ES"/>
              <a:pPr>
                <a:defRPr/>
              </a:pPr>
              <a:t>5/4/19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216BBC3-1292-4B3B-B222-D71DD0E3A04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57901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5ADBB0-8867-4D4A-A069-BAF9BFDD48BA}" type="slidenum">
              <a:rPr lang="en-GB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GB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297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s-AR" sz="2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973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89024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E58354-F177-4F44-90F1-462A02690DF7}" type="slidenum">
              <a:rPr lang="en-GB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GB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3075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s-AR" sz="2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0756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6AF04C-78E1-4910-B6C4-96AD16643A74}" type="slidenum">
              <a:rPr lang="en-GB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GB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33827" name="Text Box 1"/>
          <p:cNvSpPr txBox="1">
            <a:spLocks noChangeArrowheads="1"/>
          </p:cNvSpPr>
          <p:nvPr/>
        </p:nvSpPr>
        <p:spPr bwMode="auto">
          <a:xfrm>
            <a:off x="1141413" y="693738"/>
            <a:ext cx="4573587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s-AR" sz="2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382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C42DA3-D554-41F4-AEF2-597B7887178F}" type="slidenum">
              <a:rPr lang="es-ES_tradnl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s-ES_trad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>
              <a:latin typeface="Arial" pitchFamily="34" charset="0"/>
            </a:endParaRPr>
          </a:p>
        </p:txBody>
      </p:sp>
      <p:sp>
        <p:nvSpPr>
          <p:cNvPr id="498693" name="7 Marcador de pie de página"/>
          <p:cNvSpPr>
            <a:spLocks noGrp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>
                <a:solidFill>
                  <a:srgbClr val="000000"/>
                </a:solidFill>
                <a:latin typeface="Calibri" pitchFamily="34" charset="0"/>
              </a:rPr>
              <a:t>CP Álvaro Fonseca VIvas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5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MG CP Àlvaro Fonseca Vivas</a:t>
            </a:r>
          </a:p>
        </p:txBody>
      </p:sp>
      <p:sp>
        <p:nvSpPr>
          <p:cNvPr id="7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8F730-5822-4F7C-9AAA-E6B3E86335B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29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1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2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MG CP Àlvaro Fonseca Vivas</a:t>
            </a:r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2F49F-4CD1-43B8-890D-D18E3417768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29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1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2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MG CP Àlvaro Fonseca Vivas</a:t>
            </a:r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DE4B7-1FC1-45F0-A518-1134E3A65BA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89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3AED63-B5C9-414D-A7B7-07E89D8FC46B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605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4B8D21B-1336-463B-8D2C-C8C9F5DEE1E3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487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E5BA571-C3E7-4EC1-AACE-D994236415A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748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542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3438" y="1598613"/>
            <a:ext cx="4037012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8E7AC02-19F2-4CCE-9DD6-28CF21E40B00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416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74C08B-9D85-431B-A565-C2430D69C9DA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618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44FE08-0CBA-408A-820F-2B0EF469FDB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501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D7266CD-5718-4F5C-8F0B-DF5C281DB874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450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986E25-7A45-403B-A2D0-BC0DACAD4EC3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792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MG CP Àlvaro Fonseca Vivas</a:t>
            </a:r>
          </a:p>
        </p:txBody>
      </p:sp>
      <p:sp>
        <p:nvSpPr>
          <p:cNvPr id="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D1221-C483-42C7-BAD3-5B81EA8FD24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5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583EE1-390D-4BF8-96FF-9D49582F1CF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784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B7D1346-3ED2-4C76-A57A-F0D2E7899DC4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48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4638" y="127000"/>
            <a:ext cx="2055812" cy="596741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5613" y="127000"/>
            <a:ext cx="6016625" cy="5967413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795583E-B58C-4219-A500-CBAF7AFA60AF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614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" name="Freeform 1027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ES" sz="28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grpSp>
          <p:nvGrpSpPr>
            <p:cNvPr id="6" name="Group 1028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1029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8" name="Freeform 1030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9" name="Freeform 1031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0" name="Freeform 1032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1" name="Freeform 1033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2" name="Freeform 1034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3" name="Freeform 1035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4" name="Freeform 1036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5" name="Freeform 1037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6" name="Freeform 1038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7" name="Freeform 1039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8" name="Freeform 1040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19" name="Freeform 1041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20" name="Freeform 1042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21" name="Freeform 1043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22" name="Freeform 1044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23" name="Freeform 1045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24" name="Freeform 1046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25" name="Freeform 1047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26" name="Freeform 1048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27" name="Freeform 1049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28" name="Freeform 1050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29" name="Freeform 1051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30" name="Freeform 1052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31" name="Freeform 1053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grpSp>
            <p:nvGrpSpPr>
              <p:cNvPr id="32" name="Group 1054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1055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5" name="Freeform 1056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6" name="Freeform 1057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7" name="Freeform 1058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8" name="Freeform 1059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9" name="Freeform 1060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60" name="Freeform 1061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61" name="Freeform 1062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62" name="Freeform 1063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63" name="Freeform 1064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64" name="Freeform 1065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65" name="Freeform 1066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66" name="Freeform 1067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67" name="Freeform 1068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68" name="Freeform 1069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3" name="Group 1070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1071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3" name="Freeform 1072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4" name="Group 1073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1074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44" name="Freeform 1075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45" name="Freeform 1076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46" name="Freeform 1077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47" name="Freeform 1078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48" name="Freeform 1079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49" name="Freeform 1080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0" name="Freeform 1081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1" name="Freeform 1082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35" name="Freeform 1083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36" name="Freeform 1084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37" name="Freeform 1085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38" name="Freeform 1086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39" name="Freeform 1087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40" name="Freeform 1088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41" name="Freeform 1089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42" name="Freeform 1090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</p:grpSp>
      <p:sp>
        <p:nvSpPr>
          <p:cNvPr id="53315" name="Rectangle 1091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53316" name="Rectangle 109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69" name="Rectangle 109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0" name="Rectangle 109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s-ES"/>
              <a:t>MG CP Àlvaro Fonseca Vivas</a:t>
            </a:r>
          </a:p>
        </p:txBody>
      </p:sp>
      <p:sp>
        <p:nvSpPr>
          <p:cNvPr id="71" name="Rectangle 109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D95EC2F-4168-42A6-9FD1-6CDC3550D56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69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s-ES"/>
              <a:t>MG CP Àlvaro Fonseca Vivas</a:t>
            </a: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0D6E69-6CF5-4E15-A452-86E4F2E8352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1767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s-ES"/>
              <a:t>MG CP Àlvaro Fonseca Vivas</a:t>
            </a: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4525B2-93CC-417F-8A63-B7A5BC6475B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91306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s-ES"/>
              <a:t>MG CP Àlvaro Fonseca Vivas</a:t>
            </a: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3F8AF5-5C75-49C3-A72C-B0F7E01FF64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110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s-ES"/>
              <a:t>MG CP Àlvaro Fonseca Vivas</a:t>
            </a: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5C72DF-A7C4-4DE4-B0B3-DD49EBB8BB1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9819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s-ES"/>
              <a:t>MG CP Àlvaro Fonseca Vivas</a:t>
            </a: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1BFC1FD-333A-4E8B-9618-0EEFCAEADCF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16715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s-ES"/>
              <a:t>MG CP Àlvaro Fonseca Vivas</a:t>
            </a: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029B6B2-3BB7-46D5-811E-D42DC9CFB05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2598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5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MG CP Àlvaro Fonseca Vivas</a:t>
            </a:r>
          </a:p>
        </p:txBody>
      </p:sp>
      <p:sp>
        <p:nvSpPr>
          <p:cNvPr id="9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75C83-E226-4D49-8D95-B82993CB28B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06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s-ES"/>
              <a:t>MG CP Àlvaro Fonseca Vivas</a:t>
            </a: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96A121-8647-4D74-AEF0-A67CAA09EB4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706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s-ES"/>
              <a:t>MG CP Àlvaro Fonseca Vivas</a:t>
            </a: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673BB7-FBC8-4C88-9BDC-F6AA8DA8C96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68252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s-ES"/>
              <a:t>MG CP Àlvaro Fonseca Vivas</a:t>
            </a: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D60961-46E0-4E54-A01B-9BA6BF96DE5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1410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s-ES"/>
              <a:t>MG CP Àlvaro Fonseca Vivas</a:t>
            </a: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7CEC6A7-4EFC-41F4-BC7D-4953991752E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7677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455613" y="1598613"/>
            <a:ext cx="8226425" cy="4497387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s-ES"/>
              <a:t>MG CP Àlvaro Fonseca Vivas</a:t>
            </a: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652D9B2-942B-4EDD-9C6D-E3C9193AD56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9585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5613" y="1598613"/>
            <a:ext cx="4037012" cy="21717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5025" y="1598613"/>
            <a:ext cx="4037013" cy="21717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5613" y="3922713"/>
            <a:ext cx="4037012" cy="217328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3922713"/>
            <a:ext cx="4037013" cy="217328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s-ES"/>
              <a:t>MG CP Àlvaro Fonseca Vivas</a:t>
            </a: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7FB0791-3AB4-412D-A56C-76F4B71A6BE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4785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8226425" cy="21717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5613" y="3922713"/>
            <a:ext cx="8226425" cy="217328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s-ES"/>
              <a:t>MG CP Àlvaro Fonseca Vivas</a:t>
            </a: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ED55D10-E1E7-4A9B-B6F5-04BADB38CF5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8717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s-ES"/>
              <a:t>MG CP Àlvaro Fonseca Vivas</a:t>
            </a: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15D477D-5374-4672-AF26-A4C47D5986D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2682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6CFD16-9DF3-462C-879E-0A4103DA3C9B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4845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1DDF771-CA30-4DB9-962A-40C1B624A7E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218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1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MG CP Àlvaro Fonseca Vivas</a:t>
            </a:r>
          </a:p>
        </p:txBody>
      </p:sp>
      <p:sp>
        <p:nvSpPr>
          <p:cNvPr id="7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0D792-F32C-44FE-97B0-0A2DC0C1266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898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F388D57-E4C0-4E49-8768-862736116BD4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143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542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3438" y="1598613"/>
            <a:ext cx="4037012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B9C2E8A-561E-44CE-87C1-8D938DB0ABA3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9623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DCF826-BF28-4D52-AA83-0A2793F2E89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822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F37F50-DD0C-4A0B-9CBB-A70D6B74DBD3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3880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0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A06AA51-D59D-4F4C-AAF1-4225D4222A45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4557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DBA94AE-2DFA-4C50-B8B6-200266EF331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13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E0F7E2B-654C-46C5-9ED7-E68ED287AD3E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3906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489B561-E26C-46BC-9CB0-A3A7E529EF3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6483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4638" y="127000"/>
            <a:ext cx="2055812" cy="596741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5613" y="127000"/>
            <a:ext cx="6016625" cy="5967413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5A98720-C956-481F-BC19-008EE4CB2D8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7133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94C991-3ABB-4B07-95C1-A8843A5677A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22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8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MG CP Àlvaro Fonseca Vivas</a:t>
            </a:r>
          </a:p>
        </p:txBody>
      </p:sp>
      <p:sp>
        <p:nvSpPr>
          <p:cNvPr id="10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24BEF-045E-4BF5-8D5F-9326171E9AE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433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A37C3D2-84BC-4CC1-8CEB-274A1226DE44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372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C7909F7-3F59-4DD8-9FFF-46DC352AA75C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1469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542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3438" y="1598613"/>
            <a:ext cx="4037012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3265171-82EC-4C1F-AA69-FFA4A9E83D5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6910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4009CBA-46FD-46A2-88C0-7DB8B3F7A23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4753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F928411-2AC0-43CC-9DC4-0A8C26481B0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5673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5B1267-FCF6-4D41-95CF-89C3A58B9CB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1828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4434A7-187F-4417-8DB2-B7CB74A9026C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9289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48C070D-EC22-4A67-BC75-DFEC767235A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511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5446CD-9767-4AEF-9851-22B4EA4EA442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0798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4638" y="127000"/>
            <a:ext cx="2055812" cy="596741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5613" y="127000"/>
            <a:ext cx="6016625" cy="5967413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5CC3C52-445C-4374-9EBC-C300954FE87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286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1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2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MG CP Àlvaro Fonseca Vivas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D9135-7F71-4509-8AE1-B20C846E917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075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51554F-B0F3-4142-AB1D-D6F5BCCBE7F1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0642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6B38636-B3CA-49BD-9EA6-53476B373DD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6189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B7FE8ED-B320-409B-9937-AA972F00649B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6941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542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3438" y="1598613"/>
            <a:ext cx="4037012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0EF764-BB4F-46CB-A7E1-03D58C3D7309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7373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6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506C99-577B-49FE-A1A8-8AEDCDCEEDB2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4240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3D9A924-98BA-4CE7-9D5F-60D346A3E1DA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541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F5884E-1B13-482D-A1A9-FC493170CFC9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0183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40E0C21-3656-499B-A5B4-B018641D96F3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8105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785AC4-D8BF-4288-B195-D4E63E5BD283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5268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5AAF9F6-9CD5-4BAC-BD5D-11F132A5518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853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MG CP Àlvaro Fonseca Vivas</a:t>
            </a:r>
          </a:p>
        </p:txBody>
      </p:sp>
      <p:sp>
        <p:nvSpPr>
          <p:cNvPr id="4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2B5DE-3B5B-458D-9A94-4E9C7168E93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51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4638" y="127000"/>
            <a:ext cx="2055812" cy="596741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5613" y="127000"/>
            <a:ext cx="6016625" cy="5967413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CC525CE-F452-41C2-8F50-DCDC5B784D09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052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MG CP Àlvaro Fonseca Vivas</a:t>
            </a:r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C1232-71C3-442F-BBFA-7ED738CA331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44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1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MG CP Àlvaro Fonseca Vivas</a:t>
            </a:r>
          </a:p>
        </p:txBody>
      </p:sp>
      <p:sp>
        <p:nvSpPr>
          <p:cNvPr id="7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7EE2D-8ACF-4C71-9116-15AC435E37C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22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7 Marcador de texto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MG CP Àlvaro Fonseca Vivas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AD1EE4-24DA-47EC-81F2-9C40BBE5842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99" r:id="rId1"/>
    <p:sldLayoutId id="2147485600" r:id="rId2"/>
    <p:sldLayoutId id="2147485601" r:id="rId3"/>
    <p:sldLayoutId id="2147485602" r:id="rId4"/>
    <p:sldLayoutId id="2147485603" r:id="rId5"/>
    <p:sldLayoutId id="2147485604" r:id="rId6"/>
    <p:sldLayoutId id="2147485605" r:id="rId7"/>
    <p:sldLayoutId id="2147485606" r:id="rId8"/>
    <p:sldLayoutId id="2147485607" r:id="rId9"/>
    <p:sldLayoutId id="2147485608" r:id="rId10"/>
    <p:sldLayoutId id="214748560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"/>
          <p:cNvGrpSpPr>
            <a:grpSpLocks/>
          </p:cNvGrpSpPr>
          <p:nvPr/>
        </p:nvGrpSpPr>
        <p:grpSpPr bwMode="auto">
          <a:xfrm>
            <a:off x="0" y="0"/>
            <a:ext cx="9140825" cy="6854825"/>
            <a:chOff x="0" y="0"/>
            <a:chExt cx="5758" cy="4318"/>
          </a:xfrm>
        </p:grpSpPr>
        <p:sp>
          <p:nvSpPr>
            <p:cNvPr id="3080" name="AutoShape 2"/>
            <p:cNvSpPr>
              <a:spLocks noChangeArrowheads="1"/>
            </p:cNvSpPr>
            <p:nvPr/>
          </p:nvSpPr>
          <p:spPr bwMode="auto">
            <a:xfrm>
              <a:off x="0" y="0"/>
              <a:ext cx="5758" cy="1043"/>
            </a:xfrm>
            <a:custGeom>
              <a:avLst/>
              <a:gdLst>
                <a:gd name="T0" fmla="*/ 583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830 w 5740"/>
                <a:gd name="T7" fmla="*/ 0 h 1043"/>
                <a:gd name="T8" fmla="*/ 5830 w 5740"/>
                <a:gd name="T9" fmla="*/ 1043 h 1043"/>
                <a:gd name="T10" fmla="*/ 5830 w 5740"/>
                <a:gd name="T11" fmla="*/ 1043 h 10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40"/>
                <a:gd name="T19" fmla="*/ 0 h 1043"/>
                <a:gd name="T20" fmla="*/ 5740 w 5740"/>
                <a:gd name="T21" fmla="*/ 1043 h 10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rgbClr val="666699"/>
                </a:gs>
                <a:gs pos="100000">
                  <a:srgbClr val="47476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grpSp>
          <p:nvGrpSpPr>
            <p:cNvPr id="3081" name="Group 3"/>
            <p:cNvGrpSpPr>
              <a:grpSpLocks/>
            </p:cNvGrpSpPr>
            <p:nvPr/>
          </p:nvGrpSpPr>
          <p:grpSpPr bwMode="auto">
            <a:xfrm>
              <a:off x="0" y="0"/>
              <a:ext cx="5758" cy="4318"/>
              <a:chOff x="0" y="0"/>
              <a:chExt cx="5758" cy="4318"/>
            </a:xfrm>
          </p:grpSpPr>
          <p:sp>
            <p:nvSpPr>
              <p:cNvPr id="3082" name="AutoShape 4"/>
              <p:cNvSpPr>
                <a:spLocks noChangeArrowheads="1"/>
              </p:cNvSpPr>
              <p:nvPr/>
            </p:nvSpPr>
            <p:spPr bwMode="auto">
              <a:xfrm>
                <a:off x="1" y="1040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8587D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083" name="AutoShape 5"/>
              <p:cNvSpPr>
                <a:spLocks noChangeArrowheads="1"/>
              </p:cNvSpPr>
              <p:nvPr/>
            </p:nvSpPr>
            <p:spPr bwMode="auto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830 w 5740"/>
                  <a:gd name="T3" fmla="*/ 42 h 42"/>
                  <a:gd name="T4" fmla="*/ 583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42"/>
                  <a:gd name="T20" fmla="*/ 5740 w 5740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56590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084" name="AutoShape 6"/>
              <p:cNvSpPr>
                <a:spLocks noChangeArrowheads="1"/>
              </p:cNvSpPr>
              <p:nvPr/>
            </p:nvSpPr>
            <p:spPr bwMode="auto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830 w 5740"/>
                  <a:gd name="T3" fmla="*/ 30 h 30"/>
                  <a:gd name="T4" fmla="*/ 583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56590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085" name="AutoShape 7"/>
              <p:cNvSpPr>
                <a:spLocks noChangeArrowheads="1"/>
              </p:cNvSpPr>
              <p:nvPr/>
            </p:nvSpPr>
            <p:spPr bwMode="auto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830 w 5740"/>
                  <a:gd name="T3" fmla="*/ 30 h 30"/>
                  <a:gd name="T4" fmla="*/ 583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1618B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086" name="AutoShape 8"/>
              <p:cNvSpPr>
                <a:spLocks noChangeArrowheads="1"/>
              </p:cNvSpPr>
              <p:nvPr/>
            </p:nvSpPr>
            <p:spPr bwMode="auto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5 h 30"/>
                  <a:gd name="T2" fmla="*/ 5830 w 5740"/>
                  <a:gd name="T3" fmla="*/ 35 h 30"/>
                  <a:gd name="T4" fmla="*/ 5830 w 5740"/>
                  <a:gd name="T5" fmla="*/ 0 h 30"/>
                  <a:gd name="T6" fmla="*/ 0 w 5740"/>
                  <a:gd name="T7" fmla="*/ 0 h 30"/>
                  <a:gd name="T8" fmla="*/ 0 w 5740"/>
                  <a:gd name="T9" fmla="*/ 35 h 30"/>
                  <a:gd name="T10" fmla="*/ 0 w 5740"/>
                  <a:gd name="T11" fmla="*/ 35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1618B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087" name="AutoShape 9"/>
              <p:cNvSpPr>
                <a:spLocks noChangeArrowheads="1"/>
              </p:cNvSpPr>
              <p:nvPr/>
            </p:nvSpPr>
            <p:spPr bwMode="auto">
              <a:xfrm>
                <a:off x="0" y="2859"/>
                <a:ext cx="5758" cy="36"/>
              </a:xfrm>
              <a:custGeom>
                <a:avLst/>
                <a:gdLst>
                  <a:gd name="T0" fmla="*/ 583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830 w 5740"/>
                  <a:gd name="T7" fmla="*/ 36 h 36"/>
                  <a:gd name="T8" fmla="*/ 5830 w 5740"/>
                  <a:gd name="T9" fmla="*/ 0 h 36"/>
                  <a:gd name="T10" fmla="*/ 5830 w 5740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6"/>
                  <a:gd name="T20" fmla="*/ 5740 w 5740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E5E86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088" name="AutoShape 10"/>
              <p:cNvSpPr>
                <a:spLocks noChangeArrowheads="1"/>
              </p:cNvSpPr>
              <p:nvPr/>
            </p:nvSpPr>
            <p:spPr bwMode="auto">
              <a:xfrm>
                <a:off x="0" y="2644"/>
                <a:ext cx="5758" cy="30"/>
              </a:xfrm>
              <a:custGeom>
                <a:avLst/>
                <a:gdLst>
                  <a:gd name="T0" fmla="*/ 583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830 w 5740"/>
                  <a:gd name="T7" fmla="*/ 30 h 30"/>
                  <a:gd name="T8" fmla="*/ 5830 w 5740"/>
                  <a:gd name="T9" fmla="*/ 0 h 30"/>
                  <a:gd name="T10" fmla="*/ 5830 w 5740"/>
                  <a:gd name="T11" fmla="*/ 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E5E86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089" name="AutoShape 11"/>
              <p:cNvSpPr>
                <a:spLocks noChangeArrowheads="1"/>
              </p:cNvSpPr>
              <p:nvPr/>
            </p:nvSpPr>
            <p:spPr bwMode="auto">
              <a:xfrm>
                <a:off x="0" y="2433"/>
                <a:ext cx="5758" cy="36"/>
              </a:xfrm>
              <a:custGeom>
                <a:avLst/>
                <a:gdLst>
                  <a:gd name="T0" fmla="*/ 583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830 w 5740"/>
                  <a:gd name="T7" fmla="*/ 36 h 36"/>
                  <a:gd name="T8" fmla="*/ 5830 w 5740"/>
                  <a:gd name="T9" fmla="*/ 0 h 36"/>
                  <a:gd name="T10" fmla="*/ 5830 w 5740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6"/>
                  <a:gd name="T20" fmla="*/ 5740 w 5740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B5B82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090" name="AutoShape 12"/>
              <p:cNvSpPr>
                <a:spLocks noChangeArrowheads="1"/>
              </p:cNvSpPr>
              <p:nvPr/>
            </p:nvSpPr>
            <p:spPr bwMode="auto">
              <a:xfrm>
                <a:off x="0" y="2259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B5B82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091" name="AutoShape 13"/>
              <p:cNvSpPr>
                <a:spLocks noChangeArrowheads="1"/>
              </p:cNvSpPr>
              <p:nvPr/>
            </p:nvSpPr>
            <p:spPr bwMode="auto">
              <a:xfrm>
                <a:off x="0" y="2090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8587D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092" name="AutoShape 14"/>
              <p:cNvSpPr>
                <a:spLocks noChangeArrowheads="1"/>
              </p:cNvSpPr>
              <p:nvPr/>
            </p:nvSpPr>
            <p:spPr bwMode="auto">
              <a:xfrm>
                <a:off x="0" y="1928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093" name="AutoShape 15"/>
              <p:cNvSpPr>
                <a:spLocks noChangeArrowheads="1"/>
              </p:cNvSpPr>
              <p:nvPr/>
            </p:nvSpPr>
            <p:spPr bwMode="auto">
              <a:xfrm>
                <a:off x="0" y="1645"/>
                <a:ext cx="5758" cy="12"/>
              </a:xfrm>
              <a:custGeom>
                <a:avLst/>
                <a:gdLst>
                  <a:gd name="T0" fmla="*/ 583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830 w 5740"/>
                  <a:gd name="T7" fmla="*/ 12 h 12"/>
                  <a:gd name="T8" fmla="*/ 5830 w 5740"/>
                  <a:gd name="T9" fmla="*/ 0 h 12"/>
                  <a:gd name="T10" fmla="*/ 5830 w 5740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2"/>
                  <a:gd name="T20" fmla="*/ 5740 w 5740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094" name="AutoShape 16"/>
              <p:cNvSpPr>
                <a:spLocks noChangeArrowheads="1"/>
              </p:cNvSpPr>
              <p:nvPr/>
            </p:nvSpPr>
            <p:spPr bwMode="auto">
              <a:xfrm>
                <a:off x="0" y="1778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095" name="AutoShape 17"/>
              <p:cNvSpPr>
                <a:spLocks noChangeArrowheads="1"/>
              </p:cNvSpPr>
              <p:nvPr/>
            </p:nvSpPr>
            <p:spPr bwMode="auto">
              <a:xfrm>
                <a:off x="0" y="1520"/>
                <a:ext cx="5758" cy="12"/>
              </a:xfrm>
              <a:custGeom>
                <a:avLst/>
                <a:gdLst>
                  <a:gd name="T0" fmla="*/ 583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830 w 5740"/>
                  <a:gd name="T7" fmla="*/ 12 h 12"/>
                  <a:gd name="T8" fmla="*/ 5830 w 5740"/>
                  <a:gd name="T9" fmla="*/ 0 h 12"/>
                  <a:gd name="T10" fmla="*/ 5830 w 5740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2"/>
                  <a:gd name="T20" fmla="*/ 5740 w 5740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096" name="AutoShape 18"/>
              <p:cNvSpPr>
                <a:spLocks noChangeArrowheads="1"/>
              </p:cNvSpPr>
              <p:nvPr/>
            </p:nvSpPr>
            <p:spPr bwMode="auto">
              <a:xfrm>
                <a:off x="0" y="1394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097" name="AutoShape 19"/>
              <p:cNvSpPr>
                <a:spLocks noChangeArrowheads="1"/>
              </p:cNvSpPr>
              <p:nvPr/>
            </p:nvSpPr>
            <p:spPr bwMode="auto">
              <a:xfrm>
                <a:off x="0" y="1280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098" name="AutoShape 20"/>
              <p:cNvSpPr>
                <a:spLocks noChangeArrowheads="1"/>
              </p:cNvSpPr>
              <p:nvPr/>
            </p:nvSpPr>
            <p:spPr bwMode="auto">
              <a:xfrm>
                <a:off x="0" y="1177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099" name="AutoShape 21"/>
              <p:cNvSpPr>
                <a:spLocks noChangeArrowheads="1"/>
              </p:cNvSpPr>
              <p:nvPr/>
            </p:nvSpPr>
            <p:spPr bwMode="auto">
              <a:xfrm>
                <a:off x="0" y="24"/>
                <a:ext cx="5758" cy="30"/>
              </a:xfrm>
              <a:custGeom>
                <a:avLst/>
                <a:gdLst>
                  <a:gd name="T0" fmla="*/ 583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830 w 5740"/>
                  <a:gd name="T7" fmla="*/ 30 h 30"/>
                  <a:gd name="T8" fmla="*/ 5830 w 5740"/>
                  <a:gd name="T9" fmla="*/ 0 h 30"/>
                  <a:gd name="T10" fmla="*/ 5830 w 5740"/>
                  <a:gd name="T11" fmla="*/ 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56590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100" name="AutoShape 22"/>
              <p:cNvSpPr>
                <a:spLocks noChangeArrowheads="1"/>
              </p:cNvSpPr>
              <p:nvPr/>
            </p:nvSpPr>
            <p:spPr bwMode="auto">
              <a:xfrm>
                <a:off x="0" y="186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56590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101" name="AutoShape 23"/>
              <p:cNvSpPr>
                <a:spLocks noChangeArrowheads="1"/>
              </p:cNvSpPr>
              <p:nvPr/>
            </p:nvSpPr>
            <p:spPr bwMode="auto">
              <a:xfrm>
                <a:off x="0" y="475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E5E86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102" name="AutoShape 24"/>
              <p:cNvSpPr>
                <a:spLocks noChangeArrowheads="1"/>
              </p:cNvSpPr>
              <p:nvPr/>
            </p:nvSpPr>
            <p:spPr bwMode="auto">
              <a:xfrm>
                <a:off x="0" y="337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1618B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103" name="AutoShape 25"/>
              <p:cNvSpPr>
                <a:spLocks noChangeArrowheads="1"/>
              </p:cNvSpPr>
              <p:nvPr/>
            </p:nvSpPr>
            <p:spPr bwMode="auto">
              <a:xfrm>
                <a:off x="0" y="600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104" name="AutoShape 26"/>
              <p:cNvSpPr>
                <a:spLocks noChangeArrowheads="1"/>
              </p:cNvSpPr>
              <p:nvPr/>
            </p:nvSpPr>
            <p:spPr bwMode="auto">
              <a:xfrm>
                <a:off x="0" y="727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8587D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105" name="AutoShape 27"/>
              <p:cNvSpPr>
                <a:spLocks noChangeArrowheads="1"/>
              </p:cNvSpPr>
              <p:nvPr/>
            </p:nvSpPr>
            <p:spPr bwMode="auto">
              <a:xfrm>
                <a:off x="0" y="841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8587D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106" name="AutoShape 28"/>
              <p:cNvSpPr>
                <a:spLocks noChangeArrowheads="1"/>
              </p:cNvSpPr>
              <p:nvPr/>
            </p:nvSpPr>
            <p:spPr bwMode="auto">
              <a:xfrm>
                <a:off x="0" y="943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8587D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grpSp>
            <p:nvGrpSpPr>
              <p:cNvPr id="3107" name="Group 29"/>
              <p:cNvGrpSpPr>
                <a:grpSpLocks/>
              </p:cNvGrpSpPr>
              <p:nvPr/>
            </p:nvGrpSpPr>
            <p:grpSpPr bwMode="auto">
              <a:xfrm>
                <a:off x="0" y="0"/>
                <a:ext cx="5757" cy="1044"/>
                <a:chOff x="0" y="0"/>
                <a:chExt cx="5757" cy="1044"/>
              </a:xfrm>
            </p:grpSpPr>
            <p:sp>
              <p:nvSpPr>
                <p:cNvPr id="3129" name="AutoShape 30"/>
                <p:cNvSpPr>
                  <a:spLocks noChangeArrowheads="1"/>
                </p:cNvSpPr>
                <p:nvPr/>
              </p:nvSpPr>
              <p:spPr bwMode="auto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53 h 1043"/>
                    <a:gd name="T2" fmla="*/ 42 w 42"/>
                    <a:gd name="T3" fmla="*/ 105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53 h 1043"/>
                    <a:gd name="T10" fmla="*/ 18 w 42"/>
                    <a:gd name="T11" fmla="*/ 1053 h 1043"/>
                    <a:gd name="T12" fmla="*/ 18 w 42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2"/>
                    <a:gd name="T22" fmla="*/ 0 h 1043"/>
                    <a:gd name="T23" fmla="*/ 42 w 42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30" name="AutoShape 31"/>
                <p:cNvSpPr>
                  <a:spLocks noChangeArrowheads="1"/>
                </p:cNvSpPr>
                <p:nvPr/>
              </p:nvSpPr>
              <p:spPr bwMode="auto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53 h 1043"/>
                    <a:gd name="T2" fmla="*/ 155 w 155"/>
                    <a:gd name="T3" fmla="*/ 105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53 h 1043"/>
                    <a:gd name="T10" fmla="*/ 131 w 155"/>
                    <a:gd name="T11" fmla="*/ 1053 h 1043"/>
                    <a:gd name="T12" fmla="*/ 131 w 155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5"/>
                    <a:gd name="T22" fmla="*/ 0 h 1043"/>
                    <a:gd name="T23" fmla="*/ 155 w 155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31" name="AutoShape 32"/>
                <p:cNvSpPr>
                  <a:spLocks noChangeArrowheads="1"/>
                </p:cNvSpPr>
                <p:nvPr/>
              </p:nvSpPr>
              <p:spPr bwMode="auto">
                <a:xfrm>
                  <a:off x="1967" y="0"/>
                  <a:ext cx="240" cy="1045"/>
                </a:xfrm>
                <a:custGeom>
                  <a:avLst/>
                  <a:gdLst>
                    <a:gd name="T0" fmla="*/ 226 w 239"/>
                    <a:gd name="T1" fmla="*/ 1053 h 1043"/>
                    <a:gd name="T2" fmla="*/ 244 w 239"/>
                    <a:gd name="T3" fmla="*/ 105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8 w 239"/>
                    <a:gd name="T9" fmla="*/ 1053 h 1043"/>
                    <a:gd name="T10" fmla="*/ 226 w 239"/>
                    <a:gd name="T11" fmla="*/ 1053 h 1043"/>
                    <a:gd name="T12" fmla="*/ 226 w 239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9"/>
                    <a:gd name="T22" fmla="*/ 0 h 1043"/>
                    <a:gd name="T23" fmla="*/ 239 w 23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32" name="AutoShape 33"/>
                <p:cNvSpPr>
                  <a:spLocks noChangeArrowheads="1"/>
                </p:cNvSpPr>
                <p:nvPr/>
              </p:nvSpPr>
              <p:spPr bwMode="auto">
                <a:xfrm>
                  <a:off x="1554" y="0"/>
                  <a:ext cx="353" cy="1045"/>
                </a:xfrm>
                <a:custGeom>
                  <a:avLst/>
                  <a:gdLst>
                    <a:gd name="T0" fmla="*/ 339 w 352"/>
                    <a:gd name="T1" fmla="*/ 1053 h 1043"/>
                    <a:gd name="T2" fmla="*/ 357 w 352"/>
                    <a:gd name="T3" fmla="*/ 105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6 w 352"/>
                    <a:gd name="T9" fmla="*/ 1053 h 1043"/>
                    <a:gd name="T10" fmla="*/ 339 w 352"/>
                    <a:gd name="T11" fmla="*/ 1053 h 1043"/>
                    <a:gd name="T12" fmla="*/ 339 w 352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2"/>
                    <a:gd name="T22" fmla="*/ 0 h 1043"/>
                    <a:gd name="T23" fmla="*/ 352 w 352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33" name="AutoShape 34"/>
                <p:cNvSpPr>
                  <a:spLocks noChangeArrowheads="1"/>
                </p:cNvSpPr>
                <p:nvPr/>
              </p:nvSpPr>
              <p:spPr bwMode="auto">
                <a:xfrm>
                  <a:off x="1134" y="0"/>
                  <a:ext cx="450" cy="1045"/>
                </a:xfrm>
                <a:custGeom>
                  <a:avLst/>
                  <a:gdLst>
                    <a:gd name="T0" fmla="*/ 430 w 449"/>
                    <a:gd name="T1" fmla="*/ 1053 h 1043"/>
                    <a:gd name="T2" fmla="*/ 454 w 449"/>
                    <a:gd name="T3" fmla="*/ 105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12 w 449"/>
                    <a:gd name="T9" fmla="*/ 1053 h 1043"/>
                    <a:gd name="T10" fmla="*/ 430 w 449"/>
                    <a:gd name="T11" fmla="*/ 1053 h 1043"/>
                    <a:gd name="T12" fmla="*/ 430 w 449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49"/>
                    <a:gd name="T22" fmla="*/ 0 h 1043"/>
                    <a:gd name="T23" fmla="*/ 449 w 44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34" name="AutoShape 35"/>
                <p:cNvSpPr>
                  <a:spLocks noChangeArrowheads="1"/>
                </p:cNvSpPr>
                <p:nvPr/>
              </p:nvSpPr>
              <p:spPr bwMode="auto">
                <a:xfrm>
                  <a:off x="714" y="0"/>
                  <a:ext cx="540" cy="1045"/>
                </a:xfrm>
                <a:custGeom>
                  <a:avLst/>
                  <a:gdLst>
                    <a:gd name="T0" fmla="*/ 530 w 538"/>
                    <a:gd name="T1" fmla="*/ 1053 h 1043"/>
                    <a:gd name="T2" fmla="*/ 548 w 538"/>
                    <a:gd name="T3" fmla="*/ 105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506 w 538"/>
                    <a:gd name="T9" fmla="*/ 1053 h 1043"/>
                    <a:gd name="T10" fmla="*/ 530 w 538"/>
                    <a:gd name="T11" fmla="*/ 1053 h 1043"/>
                    <a:gd name="T12" fmla="*/ 530 w 538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38"/>
                    <a:gd name="T22" fmla="*/ 0 h 1043"/>
                    <a:gd name="T23" fmla="*/ 538 w 538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35" name="AutoShape 36"/>
                <p:cNvSpPr>
                  <a:spLocks noChangeArrowheads="1"/>
                </p:cNvSpPr>
                <p:nvPr/>
              </p:nvSpPr>
              <p:spPr bwMode="auto">
                <a:xfrm>
                  <a:off x="306" y="0"/>
                  <a:ext cx="642" cy="1045"/>
                </a:xfrm>
                <a:custGeom>
                  <a:avLst/>
                  <a:gdLst>
                    <a:gd name="T0" fmla="*/ 632 w 640"/>
                    <a:gd name="T1" fmla="*/ 1053 h 1043"/>
                    <a:gd name="T2" fmla="*/ 650 w 640"/>
                    <a:gd name="T3" fmla="*/ 105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608 w 640"/>
                    <a:gd name="T9" fmla="*/ 1053 h 1043"/>
                    <a:gd name="T10" fmla="*/ 632 w 640"/>
                    <a:gd name="T11" fmla="*/ 1053 h 1043"/>
                    <a:gd name="T12" fmla="*/ 632 w 640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40"/>
                    <a:gd name="T22" fmla="*/ 0 h 1043"/>
                    <a:gd name="T23" fmla="*/ 640 w 640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36" name="AutoShape 37"/>
                <p:cNvSpPr>
                  <a:spLocks noChangeArrowheads="1"/>
                </p:cNvSpPr>
                <p:nvPr/>
              </p:nvSpPr>
              <p:spPr bwMode="auto">
                <a:xfrm>
                  <a:off x="0" y="108"/>
                  <a:ext cx="630" cy="937"/>
                </a:xfrm>
                <a:custGeom>
                  <a:avLst/>
                  <a:gdLst>
                    <a:gd name="T0" fmla="*/ 614 w 628"/>
                    <a:gd name="T1" fmla="*/ 945 h 935"/>
                    <a:gd name="T2" fmla="*/ 638 w 628"/>
                    <a:gd name="T3" fmla="*/ 94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90 w 628"/>
                    <a:gd name="T9" fmla="*/ 945 h 935"/>
                    <a:gd name="T10" fmla="*/ 614 w 628"/>
                    <a:gd name="T11" fmla="*/ 945 h 935"/>
                    <a:gd name="T12" fmla="*/ 614 w 628"/>
                    <a:gd name="T13" fmla="*/ 945 h 9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28"/>
                    <a:gd name="T22" fmla="*/ 0 h 935"/>
                    <a:gd name="T23" fmla="*/ 628 w 628"/>
                    <a:gd name="T24" fmla="*/ 935 h 93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37" name="AutoShape 38"/>
                <p:cNvSpPr>
                  <a:spLocks noChangeArrowheads="1"/>
                </p:cNvSpPr>
                <p:nvPr/>
              </p:nvSpPr>
              <p:spPr bwMode="auto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53 h 1043"/>
                    <a:gd name="T2" fmla="*/ 42 w 155"/>
                    <a:gd name="T3" fmla="*/ 105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53 h 1043"/>
                    <a:gd name="T10" fmla="*/ 18 w 155"/>
                    <a:gd name="T11" fmla="*/ 1053 h 1043"/>
                    <a:gd name="T12" fmla="*/ 18 w 155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5"/>
                    <a:gd name="T22" fmla="*/ 0 h 1043"/>
                    <a:gd name="T23" fmla="*/ 155 w 155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38" name="AutoShape 39"/>
                <p:cNvSpPr>
                  <a:spLocks noChangeArrowheads="1"/>
                </p:cNvSpPr>
                <p:nvPr/>
              </p:nvSpPr>
              <p:spPr bwMode="auto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53 h 1043"/>
                    <a:gd name="T2" fmla="*/ 36 w 239"/>
                    <a:gd name="T3" fmla="*/ 1053 h 1043"/>
                    <a:gd name="T4" fmla="*/ 244 w 239"/>
                    <a:gd name="T5" fmla="*/ 0 h 1043"/>
                    <a:gd name="T6" fmla="*/ 208 w 239"/>
                    <a:gd name="T7" fmla="*/ 0 h 1043"/>
                    <a:gd name="T8" fmla="*/ 0 w 239"/>
                    <a:gd name="T9" fmla="*/ 1053 h 1043"/>
                    <a:gd name="T10" fmla="*/ 18 w 239"/>
                    <a:gd name="T11" fmla="*/ 1053 h 1043"/>
                    <a:gd name="T12" fmla="*/ 18 w 239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9"/>
                    <a:gd name="T22" fmla="*/ 0 h 1043"/>
                    <a:gd name="T23" fmla="*/ 239 w 23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39" name="AutoShape 40"/>
                <p:cNvSpPr>
                  <a:spLocks noChangeArrowheads="1"/>
                </p:cNvSpPr>
                <p:nvPr/>
              </p:nvSpPr>
              <p:spPr bwMode="auto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53 h 1043"/>
                    <a:gd name="T2" fmla="*/ 42 w 358"/>
                    <a:gd name="T3" fmla="*/ 1053 h 1043"/>
                    <a:gd name="T4" fmla="*/ 363 w 358"/>
                    <a:gd name="T5" fmla="*/ 0 h 1043"/>
                    <a:gd name="T6" fmla="*/ 322 w 358"/>
                    <a:gd name="T7" fmla="*/ 0 h 1043"/>
                    <a:gd name="T8" fmla="*/ 0 w 358"/>
                    <a:gd name="T9" fmla="*/ 1053 h 1043"/>
                    <a:gd name="T10" fmla="*/ 24 w 358"/>
                    <a:gd name="T11" fmla="*/ 1053 h 1043"/>
                    <a:gd name="T12" fmla="*/ 24 w 358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8"/>
                    <a:gd name="T22" fmla="*/ 0 h 1043"/>
                    <a:gd name="T23" fmla="*/ 358 w 358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40" name="AutoShape 41"/>
                <p:cNvSpPr>
                  <a:spLocks noChangeArrowheads="1"/>
                </p:cNvSpPr>
                <p:nvPr/>
              </p:nvSpPr>
              <p:spPr bwMode="auto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53 h 1043"/>
                    <a:gd name="T2" fmla="*/ 41 w 448"/>
                    <a:gd name="T3" fmla="*/ 1053 h 1043"/>
                    <a:gd name="T4" fmla="*/ 453 w 448"/>
                    <a:gd name="T5" fmla="*/ 0 h 1043"/>
                    <a:gd name="T6" fmla="*/ 411 w 448"/>
                    <a:gd name="T7" fmla="*/ 0 h 1043"/>
                    <a:gd name="T8" fmla="*/ 0 w 448"/>
                    <a:gd name="T9" fmla="*/ 1053 h 1043"/>
                    <a:gd name="T10" fmla="*/ 18 w 448"/>
                    <a:gd name="T11" fmla="*/ 1053 h 1043"/>
                    <a:gd name="T12" fmla="*/ 18 w 448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48"/>
                    <a:gd name="T22" fmla="*/ 0 h 1043"/>
                    <a:gd name="T23" fmla="*/ 448 w 448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41" name="AutoShape 42"/>
                <p:cNvSpPr>
                  <a:spLocks noChangeArrowheads="1"/>
                </p:cNvSpPr>
                <p:nvPr/>
              </p:nvSpPr>
              <p:spPr bwMode="auto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53 h 1043"/>
                    <a:gd name="T2" fmla="*/ 42 w 539"/>
                    <a:gd name="T3" fmla="*/ 1053 h 1043"/>
                    <a:gd name="T4" fmla="*/ 549 w 539"/>
                    <a:gd name="T5" fmla="*/ 0 h 1043"/>
                    <a:gd name="T6" fmla="*/ 507 w 539"/>
                    <a:gd name="T7" fmla="*/ 0 h 1043"/>
                    <a:gd name="T8" fmla="*/ 0 w 539"/>
                    <a:gd name="T9" fmla="*/ 1053 h 1043"/>
                    <a:gd name="T10" fmla="*/ 18 w 539"/>
                    <a:gd name="T11" fmla="*/ 1053 h 1043"/>
                    <a:gd name="T12" fmla="*/ 18 w 539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39"/>
                    <a:gd name="T22" fmla="*/ 0 h 1043"/>
                    <a:gd name="T23" fmla="*/ 539 w 53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42" name="AutoShape 43"/>
                <p:cNvSpPr>
                  <a:spLocks noChangeArrowheads="1"/>
                </p:cNvSpPr>
                <p:nvPr/>
              </p:nvSpPr>
              <p:spPr bwMode="auto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53 h 1043"/>
                    <a:gd name="T2" fmla="*/ 42 w 640"/>
                    <a:gd name="T3" fmla="*/ 1053 h 1043"/>
                    <a:gd name="T4" fmla="*/ 650 w 640"/>
                    <a:gd name="T5" fmla="*/ 0 h 1043"/>
                    <a:gd name="T6" fmla="*/ 602 w 640"/>
                    <a:gd name="T7" fmla="*/ 0 h 1043"/>
                    <a:gd name="T8" fmla="*/ 0 w 640"/>
                    <a:gd name="T9" fmla="*/ 1053 h 1043"/>
                    <a:gd name="T10" fmla="*/ 18 w 640"/>
                    <a:gd name="T11" fmla="*/ 1053 h 1043"/>
                    <a:gd name="T12" fmla="*/ 18 w 640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40"/>
                    <a:gd name="T22" fmla="*/ 0 h 1043"/>
                    <a:gd name="T23" fmla="*/ 640 w 640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43" name="AutoShape 44"/>
                <p:cNvSpPr>
                  <a:spLocks noChangeArrowheads="1"/>
                </p:cNvSpPr>
                <p:nvPr/>
              </p:nvSpPr>
              <p:spPr bwMode="auto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1005 h 995"/>
                    <a:gd name="T2" fmla="*/ 48 w 670"/>
                    <a:gd name="T3" fmla="*/ 1005 h 995"/>
                    <a:gd name="T4" fmla="*/ 680 w 670"/>
                    <a:gd name="T5" fmla="*/ 72 h 995"/>
                    <a:gd name="T6" fmla="*/ 680 w 670"/>
                    <a:gd name="T7" fmla="*/ 0 h 995"/>
                    <a:gd name="T8" fmla="*/ 0 w 670"/>
                    <a:gd name="T9" fmla="*/ 1005 h 995"/>
                    <a:gd name="T10" fmla="*/ 24 w 670"/>
                    <a:gd name="T11" fmla="*/ 1005 h 995"/>
                    <a:gd name="T12" fmla="*/ 24 w 670"/>
                    <a:gd name="T13" fmla="*/ 1005 h 99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0"/>
                    <a:gd name="T22" fmla="*/ 0 h 995"/>
                    <a:gd name="T23" fmla="*/ 670 w 670"/>
                    <a:gd name="T24" fmla="*/ 995 h 99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3108" name="Group 45"/>
              <p:cNvGrpSpPr>
                <a:grpSpLocks/>
              </p:cNvGrpSpPr>
              <p:nvPr/>
            </p:nvGrpSpPr>
            <p:grpSpPr bwMode="auto">
              <a:xfrm>
                <a:off x="0" y="558"/>
                <a:ext cx="5757" cy="486"/>
                <a:chOff x="0" y="558"/>
                <a:chExt cx="5757" cy="486"/>
              </a:xfrm>
            </p:grpSpPr>
            <p:sp>
              <p:nvSpPr>
                <p:cNvPr id="3127" name="AutoShape 46"/>
                <p:cNvSpPr>
                  <a:spLocks noChangeArrowheads="1"/>
                </p:cNvSpPr>
                <p:nvPr/>
              </p:nvSpPr>
              <p:spPr bwMode="auto">
                <a:xfrm>
                  <a:off x="0" y="618"/>
                  <a:ext cx="306" cy="427"/>
                </a:xfrm>
                <a:custGeom>
                  <a:avLst/>
                  <a:gdLst>
                    <a:gd name="T0" fmla="*/ 286 w 305"/>
                    <a:gd name="T1" fmla="*/ 431 h 426"/>
                    <a:gd name="T2" fmla="*/ 310 w 305"/>
                    <a:gd name="T3" fmla="*/ 431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6 w 305"/>
                    <a:gd name="T9" fmla="*/ 431 h 426"/>
                    <a:gd name="T10" fmla="*/ 286 w 305"/>
                    <a:gd name="T11" fmla="*/ 431 h 426"/>
                    <a:gd name="T12" fmla="*/ 286 w 305"/>
                    <a:gd name="T13" fmla="*/ 431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5"/>
                    <a:gd name="T22" fmla="*/ 0 h 426"/>
                    <a:gd name="T23" fmla="*/ 305 w 305"/>
                    <a:gd name="T24" fmla="*/ 426 h 42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rgbClr val="54547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28" name="AutoShape 47"/>
                <p:cNvSpPr>
                  <a:spLocks noChangeArrowheads="1"/>
                </p:cNvSpPr>
                <p:nvPr/>
              </p:nvSpPr>
              <p:spPr bwMode="auto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91 h 486"/>
                    <a:gd name="T2" fmla="*/ 48 w 347"/>
                    <a:gd name="T3" fmla="*/ 491 h 486"/>
                    <a:gd name="T4" fmla="*/ 352 w 347"/>
                    <a:gd name="T5" fmla="*/ 72 h 486"/>
                    <a:gd name="T6" fmla="*/ 352 w 347"/>
                    <a:gd name="T7" fmla="*/ 0 h 486"/>
                    <a:gd name="T8" fmla="*/ 0 w 347"/>
                    <a:gd name="T9" fmla="*/ 491 h 486"/>
                    <a:gd name="T10" fmla="*/ 24 w 347"/>
                    <a:gd name="T11" fmla="*/ 491 h 486"/>
                    <a:gd name="T12" fmla="*/ 24 w 347"/>
                    <a:gd name="T13" fmla="*/ 491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47"/>
                    <a:gd name="T22" fmla="*/ 0 h 486"/>
                    <a:gd name="T23" fmla="*/ 347 w 347"/>
                    <a:gd name="T24" fmla="*/ 486 h 48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rgbClr val="54547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3109" name="Group 48"/>
              <p:cNvGrpSpPr>
                <a:grpSpLocks/>
              </p:cNvGrpSpPr>
              <p:nvPr/>
            </p:nvGrpSpPr>
            <p:grpSpPr bwMode="auto">
              <a:xfrm>
                <a:off x="264" y="1039"/>
                <a:ext cx="5199" cy="3279"/>
                <a:chOff x="264" y="1039"/>
                <a:chExt cx="5199" cy="3279"/>
              </a:xfrm>
            </p:grpSpPr>
            <p:sp>
              <p:nvSpPr>
                <p:cNvPr id="3118" name="AutoShape 49"/>
                <p:cNvSpPr>
                  <a:spLocks noChangeArrowheads="1"/>
                </p:cNvSpPr>
                <p:nvPr/>
              </p:nvSpPr>
              <p:spPr bwMode="auto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308 h 3273"/>
                    <a:gd name="T6" fmla="*/ 42 w 42"/>
                    <a:gd name="T7" fmla="*/ 3308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2"/>
                    <a:gd name="T22" fmla="*/ 0 h 3273"/>
                    <a:gd name="T23" fmla="*/ 42 w 42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19" name="AutoShape 50"/>
                <p:cNvSpPr>
                  <a:spLocks noChangeArrowheads="1"/>
                </p:cNvSpPr>
                <p:nvPr/>
              </p:nvSpPr>
              <p:spPr bwMode="auto">
                <a:xfrm>
                  <a:off x="2154" y="1039"/>
                  <a:ext cx="401" cy="3280"/>
                </a:xfrm>
                <a:custGeom>
                  <a:avLst/>
                  <a:gdLst>
                    <a:gd name="T0" fmla="*/ 381 w 400"/>
                    <a:gd name="T1" fmla="*/ 0 h 3273"/>
                    <a:gd name="T2" fmla="*/ 363 w 400"/>
                    <a:gd name="T3" fmla="*/ 0 h 3273"/>
                    <a:gd name="T4" fmla="*/ 0 w 400"/>
                    <a:gd name="T5" fmla="*/ 3308 h 3273"/>
                    <a:gd name="T6" fmla="*/ 41 w 400"/>
                    <a:gd name="T7" fmla="*/ 3308 h 3273"/>
                    <a:gd name="T8" fmla="*/ 405 w 400"/>
                    <a:gd name="T9" fmla="*/ 0 h 3273"/>
                    <a:gd name="T10" fmla="*/ 381 w 400"/>
                    <a:gd name="T11" fmla="*/ 0 h 3273"/>
                    <a:gd name="T12" fmla="*/ 381 w 400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0"/>
                    <a:gd name="T22" fmla="*/ 0 h 3273"/>
                    <a:gd name="T23" fmla="*/ 400 w 400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20" name="AutoShape 51"/>
                <p:cNvSpPr>
                  <a:spLocks noChangeArrowheads="1"/>
                </p:cNvSpPr>
                <p:nvPr/>
              </p:nvSpPr>
              <p:spPr bwMode="auto">
                <a:xfrm>
                  <a:off x="1530" y="1039"/>
                  <a:ext cx="677" cy="3280"/>
                </a:xfrm>
                <a:custGeom>
                  <a:avLst/>
                  <a:gdLst>
                    <a:gd name="T0" fmla="*/ 667 w 675"/>
                    <a:gd name="T1" fmla="*/ 0 h 3273"/>
                    <a:gd name="T2" fmla="*/ 649 w 675"/>
                    <a:gd name="T3" fmla="*/ 0 h 3273"/>
                    <a:gd name="T4" fmla="*/ 0 w 675"/>
                    <a:gd name="T5" fmla="*/ 3308 h 3273"/>
                    <a:gd name="T6" fmla="*/ 42 w 675"/>
                    <a:gd name="T7" fmla="*/ 3308 h 3273"/>
                    <a:gd name="T8" fmla="*/ 685 w 675"/>
                    <a:gd name="T9" fmla="*/ 0 h 3273"/>
                    <a:gd name="T10" fmla="*/ 667 w 675"/>
                    <a:gd name="T11" fmla="*/ 0 h 3273"/>
                    <a:gd name="T12" fmla="*/ 667 w 675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5"/>
                    <a:gd name="T22" fmla="*/ 0 h 3273"/>
                    <a:gd name="T23" fmla="*/ 675 w 675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21" name="AutoShape 52"/>
                <p:cNvSpPr>
                  <a:spLocks noChangeArrowheads="1"/>
                </p:cNvSpPr>
                <p:nvPr/>
              </p:nvSpPr>
              <p:spPr bwMode="auto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31"/>
                    <a:gd name="T22" fmla="*/ 0 h 3280"/>
                    <a:gd name="T23" fmla="*/ 1031 w 1031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22" name="AutoShape 53"/>
                <p:cNvSpPr>
                  <a:spLocks noChangeArrowheads="1"/>
                </p:cNvSpPr>
                <p:nvPr/>
              </p:nvSpPr>
              <p:spPr bwMode="auto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19"/>
                    <a:gd name="T22" fmla="*/ 0 h 3280"/>
                    <a:gd name="T23" fmla="*/ 1319 w 1319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23" name="AutoShape 54"/>
                <p:cNvSpPr>
                  <a:spLocks noChangeArrowheads="1"/>
                </p:cNvSpPr>
                <p:nvPr/>
              </p:nvSpPr>
              <p:spPr bwMode="auto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64 w 401"/>
                    <a:gd name="T5" fmla="*/ 3308 h 3273"/>
                    <a:gd name="T6" fmla="*/ 406 w 401"/>
                    <a:gd name="T7" fmla="*/ 3308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1"/>
                    <a:gd name="T22" fmla="*/ 0 h 3273"/>
                    <a:gd name="T23" fmla="*/ 401 w 401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24" name="AutoShape 55"/>
                <p:cNvSpPr>
                  <a:spLocks noChangeArrowheads="1"/>
                </p:cNvSpPr>
                <p:nvPr/>
              </p:nvSpPr>
              <p:spPr bwMode="auto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50 w 675"/>
                    <a:gd name="T5" fmla="*/ 3308 h 3273"/>
                    <a:gd name="T6" fmla="*/ 685 w 675"/>
                    <a:gd name="T7" fmla="*/ 3308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5"/>
                    <a:gd name="T22" fmla="*/ 0 h 3273"/>
                    <a:gd name="T23" fmla="*/ 675 w 675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25" name="AutoShape 56"/>
                <p:cNvSpPr>
                  <a:spLocks noChangeArrowheads="1"/>
                </p:cNvSpPr>
                <p:nvPr/>
              </p:nvSpPr>
              <p:spPr bwMode="auto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36"/>
                    <a:gd name="T22" fmla="*/ 0 h 3280"/>
                    <a:gd name="T23" fmla="*/ 1036 w 1036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26" name="AutoShape 57"/>
                <p:cNvSpPr>
                  <a:spLocks noChangeArrowheads="1"/>
                </p:cNvSpPr>
                <p:nvPr/>
              </p:nvSpPr>
              <p:spPr bwMode="auto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27"/>
                    <a:gd name="T22" fmla="*/ 0 h 3280"/>
                    <a:gd name="T23" fmla="*/ 1327 w 1327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3110" name="AutoShape 58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54"/>
                  <a:gd name="T22" fmla="*/ 0 h 2632"/>
                  <a:gd name="T23" fmla="*/ 1254 w 1254"/>
                  <a:gd name="T24" fmla="*/ 2632 h 26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4B4B6B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111" name="AutoShape 59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48"/>
                  <a:gd name="T22" fmla="*/ 0 h 1676"/>
                  <a:gd name="T23" fmla="*/ 948 w 948"/>
                  <a:gd name="T24" fmla="*/ 1676 h 167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112" name="AutoShape 60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9"/>
                  <a:gd name="T22" fmla="*/ 0 h 937"/>
                  <a:gd name="T23" fmla="*/ 629 w 629"/>
                  <a:gd name="T24" fmla="*/ 937 h 93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113" name="AutoShape 61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5"/>
                  <a:gd name="T22" fmla="*/ 0 h 427"/>
                  <a:gd name="T23" fmla="*/ 305 w 305"/>
                  <a:gd name="T24" fmla="*/ 427 h 4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114" name="AutoShape 62"/>
              <p:cNvSpPr>
                <a:spLocks noChangeArrowheads="1"/>
              </p:cNvSpPr>
              <p:nvPr/>
            </p:nvSpPr>
            <p:spPr bwMode="auto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77"/>
                  <a:gd name="T22" fmla="*/ 0 h 2686"/>
                  <a:gd name="T23" fmla="*/ 1277 w 1277"/>
                  <a:gd name="T24" fmla="*/ 2686 h 268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4B4B6B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115" name="AutoShape 63"/>
              <p:cNvSpPr>
                <a:spLocks noChangeArrowheads="1"/>
              </p:cNvSpPr>
              <p:nvPr/>
            </p:nvSpPr>
            <p:spPr bwMode="auto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88"/>
                  <a:gd name="T22" fmla="*/ 0 h 1730"/>
                  <a:gd name="T23" fmla="*/ 988 w 988"/>
                  <a:gd name="T24" fmla="*/ 1730 h 17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116" name="AutoShape 64"/>
              <p:cNvSpPr>
                <a:spLocks noChangeArrowheads="1"/>
              </p:cNvSpPr>
              <p:nvPr/>
            </p:nvSpPr>
            <p:spPr bwMode="auto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0"/>
                  <a:gd name="T22" fmla="*/ 0 h 997"/>
                  <a:gd name="T23" fmla="*/ 670 w 670"/>
                  <a:gd name="T24" fmla="*/ 997 h 9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117" name="AutoShape 65"/>
              <p:cNvSpPr>
                <a:spLocks noChangeArrowheads="1"/>
              </p:cNvSpPr>
              <p:nvPr/>
            </p:nvSpPr>
            <p:spPr bwMode="auto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487"/>
                  <a:gd name="T23" fmla="*/ 346 w 346"/>
                  <a:gd name="T24" fmla="*/ 487 h 4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</p:grpSp>
      <p:sp>
        <p:nvSpPr>
          <p:cNvPr id="3075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27000"/>
            <a:ext cx="8224837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4100" name="Text Box 67"/>
          <p:cNvSpPr txBox="1">
            <a:spLocks noChangeArrowheads="1"/>
          </p:cNvSpPr>
          <p:nvPr/>
        </p:nvSpPr>
        <p:spPr bwMode="auto">
          <a:xfrm>
            <a:off x="455613" y="6242050"/>
            <a:ext cx="2130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>
              <a:defRPr/>
            </a:pPr>
            <a:endParaRPr lang="es-ES" sz="2800">
              <a:solidFill>
                <a:srgbClr val="000000"/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4101" name="Text Box 68"/>
          <p:cNvSpPr txBox="1">
            <a:spLocks noChangeArrowheads="1"/>
          </p:cNvSpPr>
          <p:nvPr/>
        </p:nvSpPr>
        <p:spPr bwMode="auto">
          <a:xfrm>
            <a:off x="3124200" y="624205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>
              <a:defRPr/>
            </a:pPr>
            <a:endParaRPr lang="es-ES" sz="2800">
              <a:solidFill>
                <a:srgbClr val="000000"/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1093" name="Rectangle 69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2050"/>
            <a:ext cx="2128838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C000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rgbClr val="0C000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010167F-8A8A-44EA-96A8-A05CBDE237EC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3079" name="Rectangle 7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483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3" r:id="rId1"/>
    <p:sldLayoutId id="2147485624" r:id="rId2"/>
    <p:sldLayoutId id="2147485625" r:id="rId3"/>
    <p:sldLayoutId id="2147485626" r:id="rId4"/>
    <p:sldLayoutId id="2147485627" r:id="rId5"/>
    <p:sldLayoutId id="2147485628" r:id="rId6"/>
    <p:sldLayoutId id="2147485629" r:id="rId7"/>
    <p:sldLayoutId id="2147485630" r:id="rId8"/>
    <p:sldLayoutId id="2147485631" r:id="rId9"/>
    <p:sldLayoutId id="2147485632" r:id="rId10"/>
    <p:sldLayoutId id="2147485633" r:id="rId11"/>
  </p:sldLayoutIdLst>
  <p:hf hdr="0" dt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pitchFamily="34" charset="0"/>
        <a:defRPr sz="4400">
          <a:solidFill>
            <a:srgbClr val="CCEC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pitchFamily="34" charset="0"/>
        <a:defRPr sz="4400">
          <a:solidFill>
            <a:srgbClr val="CCECFF"/>
          </a:solidFill>
          <a:latin typeface="Arial" pitchFamily="34" charset="0"/>
          <a:cs typeface="Lucida Sans Unicode" pitchFamily="34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pitchFamily="34" charset="0"/>
        <a:defRPr sz="4400">
          <a:solidFill>
            <a:srgbClr val="CCECFF"/>
          </a:solidFill>
          <a:latin typeface="Arial" pitchFamily="34" charset="0"/>
          <a:cs typeface="Lucida Sans Unicode" pitchFamily="34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pitchFamily="34" charset="0"/>
        <a:defRPr sz="4400">
          <a:solidFill>
            <a:srgbClr val="CCECFF"/>
          </a:solidFill>
          <a:latin typeface="Arial" pitchFamily="34" charset="0"/>
          <a:cs typeface="Lucida Sans Unicode" pitchFamily="34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pitchFamily="34" charset="0"/>
        <a:defRPr sz="4400">
          <a:solidFill>
            <a:srgbClr val="CCECFF"/>
          </a:solidFill>
          <a:latin typeface="Arial" pitchFamily="34" charset="0"/>
          <a:cs typeface="Lucida Sans Unicode" pitchFamily="34" charset="0"/>
        </a:defRPr>
      </a:lvl5pPr>
      <a:lvl6pPr marL="457200" algn="l" defTabSz="449263" rtl="0" eaLnBrk="0" fontAlgn="base" hangingPunct="0"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6pPr>
      <a:lvl7pPr marL="914400" algn="l" defTabSz="449263" rtl="0" eaLnBrk="0" fontAlgn="base" hangingPunct="0"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7pPr>
      <a:lvl8pPr marL="1371600" algn="l" defTabSz="449263" rtl="0" eaLnBrk="0" fontAlgn="base" hangingPunct="0"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8pPr>
      <a:lvl9pPr marL="1828800" algn="l" defTabSz="449263" rtl="0" eaLnBrk="0" fontAlgn="base" hangingPunct="0"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9pPr>
    </p:titleStyle>
    <p:bodyStyle>
      <a:lvl1pPr marL="341313" indent="-341313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CCECFF"/>
        </a:buClr>
        <a:buSzPct val="115000"/>
        <a:buFont typeface="Wingdings" pitchFamily="2" charset="2"/>
        <a:buChar char=""/>
        <a:defRPr sz="3200">
          <a:solidFill>
            <a:srgbClr val="EAEAEA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EAEAEA"/>
        </a:buClr>
        <a:buSzPct val="100000"/>
        <a:buFont typeface="Wingdings" pitchFamily="2" charset="2"/>
        <a:buChar char=""/>
        <a:defRPr sz="2800">
          <a:solidFill>
            <a:srgbClr val="EAEAEA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CCECFF"/>
        </a:buClr>
        <a:buSzPct val="115000"/>
        <a:buFont typeface="Wingdings" pitchFamily="2" charset="2"/>
        <a:buChar char=""/>
        <a:defRPr sz="2400">
          <a:solidFill>
            <a:srgbClr val="EAEAEA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00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15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15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15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15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15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2227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ES" sz="28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grpSp>
          <p:nvGrpSpPr>
            <p:cNvPr id="10249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52229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30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31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32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33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34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35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36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37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38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39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40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41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42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43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44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45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46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47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48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49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50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51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52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53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grpSp>
            <p:nvGrpSpPr>
              <p:cNvPr id="10275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2255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56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57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58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59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60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61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62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63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64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65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66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67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68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69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0276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271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72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0277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52274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75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76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77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78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79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80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81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52282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s-ES" sz="28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52283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84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85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86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87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88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89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52290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s-ES" sz="28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</p:grpSp>
      <p:sp>
        <p:nvSpPr>
          <p:cNvPr id="52291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52292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2293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s-ES"/>
              <a:t>MG CP Àlvaro Fonseca Vivas</a:t>
            </a:r>
          </a:p>
        </p:txBody>
      </p:sp>
      <p:sp>
        <p:nvSpPr>
          <p:cNvPr id="5229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9C15919-192B-4A04-AB74-04727773236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52295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709" r:id="rId1"/>
    <p:sldLayoutId id="2147485710" r:id="rId2"/>
    <p:sldLayoutId id="2147485711" r:id="rId3"/>
    <p:sldLayoutId id="2147485712" r:id="rId4"/>
    <p:sldLayoutId id="2147485713" r:id="rId5"/>
    <p:sldLayoutId id="2147485714" r:id="rId6"/>
    <p:sldLayoutId id="2147485715" r:id="rId7"/>
    <p:sldLayoutId id="2147485716" r:id="rId8"/>
    <p:sldLayoutId id="2147485717" r:id="rId9"/>
    <p:sldLayoutId id="2147485718" r:id="rId10"/>
    <p:sldLayoutId id="2147485719" r:id="rId11"/>
    <p:sldLayoutId id="2147485720" r:id="rId12"/>
    <p:sldLayoutId id="2147485721" r:id="rId13"/>
    <p:sldLayoutId id="2147485722" r:id="rId14"/>
    <p:sldLayoutId id="2147485723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"/>
          <p:cNvGrpSpPr>
            <a:grpSpLocks/>
          </p:cNvGrpSpPr>
          <p:nvPr/>
        </p:nvGrpSpPr>
        <p:grpSpPr bwMode="auto">
          <a:xfrm>
            <a:off x="0" y="0"/>
            <a:ext cx="9140825" cy="6854825"/>
            <a:chOff x="0" y="0"/>
            <a:chExt cx="5758" cy="4318"/>
          </a:xfrm>
        </p:grpSpPr>
        <p:sp>
          <p:nvSpPr>
            <p:cNvPr id="11272" name="AutoShape 2"/>
            <p:cNvSpPr>
              <a:spLocks noChangeArrowheads="1"/>
            </p:cNvSpPr>
            <p:nvPr/>
          </p:nvSpPr>
          <p:spPr bwMode="auto">
            <a:xfrm>
              <a:off x="0" y="0"/>
              <a:ext cx="5758" cy="1043"/>
            </a:xfrm>
            <a:custGeom>
              <a:avLst/>
              <a:gdLst>
                <a:gd name="T0" fmla="*/ 583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830 w 5740"/>
                <a:gd name="T7" fmla="*/ 0 h 1043"/>
                <a:gd name="T8" fmla="*/ 5830 w 5740"/>
                <a:gd name="T9" fmla="*/ 1043 h 1043"/>
                <a:gd name="T10" fmla="*/ 5830 w 5740"/>
                <a:gd name="T11" fmla="*/ 1043 h 10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40"/>
                <a:gd name="T19" fmla="*/ 0 h 1043"/>
                <a:gd name="T20" fmla="*/ 5740 w 5740"/>
                <a:gd name="T21" fmla="*/ 1043 h 10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rgbClr val="666699"/>
                </a:gs>
                <a:gs pos="100000">
                  <a:srgbClr val="47476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grpSp>
          <p:nvGrpSpPr>
            <p:cNvPr id="11273" name="Group 3"/>
            <p:cNvGrpSpPr>
              <a:grpSpLocks/>
            </p:cNvGrpSpPr>
            <p:nvPr/>
          </p:nvGrpSpPr>
          <p:grpSpPr bwMode="auto">
            <a:xfrm>
              <a:off x="0" y="0"/>
              <a:ext cx="5758" cy="4318"/>
              <a:chOff x="0" y="0"/>
              <a:chExt cx="5758" cy="4318"/>
            </a:xfrm>
          </p:grpSpPr>
          <p:sp>
            <p:nvSpPr>
              <p:cNvPr id="11274" name="AutoShape 4"/>
              <p:cNvSpPr>
                <a:spLocks noChangeArrowheads="1"/>
              </p:cNvSpPr>
              <p:nvPr/>
            </p:nvSpPr>
            <p:spPr bwMode="auto">
              <a:xfrm>
                <a:off x="1" y="1040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8587D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75" name="AutoShape 5"/>
              <p:cNvSpPr>
                <a:spLocks noChangeArrowheads="1"/>
              </p:cNvSpPr>
              <p:nvPr/>
            </p:nvSpPr>
            <p:spPr bwMode="auto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830 w 5740"/>
                  <a:gd name="T3" fmla="*/ 42 h 42"/>
                  <a:gd name="T4" fmla="*/ 583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42"/>
                  <a:gd name="T20" fmla="*/ 5740 w 5740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56590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76" name="AutoShape 6"/>
              <p:cNvSpPr>
                <a:spLocks noChangeArrowheads="1"/>
              </p:cNvSpPr>
              <p:nvPr/>
            </p:nvSpPr>
            <p:spPr bwMode="auto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830 w 5740"/>
                  <a:gd name="T3" fmla="*/ 30 h 30"/>
                  <a:gd name="T4" fmla="*/ 583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56590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77" name="AutoShape 7"/>
              <p:cNvSpPr>
                <a:spLocks noChangeArrowheads="1"/>
              </p:cNvSpPr>
              <p:nvPr/>
            </p:nvSpPr>
            <p:spPr bwMode="auto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830 w 5740"/>
                  <a:gd name="T3" fmla="*/ 30 h 30"/>
                  <a:gd name="T4" fmla="*/ 583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1618B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78" name="AutoShape 8"/>
              <p:cNvSpPr>
                <a:spLocks noChangeArrowheads="1"/>
              </p:cNvSpPr>
              <p:nvPr/>
            </p:nvSpPr>
            <p:spPr bwMode="auto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5 h 30"/>
                  <a:gd name="T2" fmla="*/ 5830 w 5740"/>
                  <a:gd name="T3" fmla="*/ 35 h 30"/>
                  <a:gd name="T4" fmla="*/ 5830 w 5740"/>
                  <a:gd name="T5" fmla="*/ 0 h 30"/>
                  <a:gd name="T6" fmla="*/ 0 w 5740"/>
                  <a:gd name="T7" fmla="*/ 0 h 30"/>
                  <a:gd name="T8" fmla="*/ 0 w 5740"/>
                  <a:gd name="T9" fmla="*/ 35 h 30"/>
                  <a:gd name="T10" fmla="*/ 0 w 5740"/>
                  <a:gd name="T11" fmla="*/ 35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1618B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79" name="AutoShape 9"/>
              <p:cNvSpPr>
                <a:spLocks noChangeArrowheads="1"/>
              </p:cNvSpPr>
              <p:nvPr/>
            </p:nvSpPr>
            <p:spPr bwMode="auto">
              <a:xfrm>
                <a:off x="0" y="2859"/>
                <a:ext cx="5758" cy="36"/>
              </a:xfrm>
              <a:custGeom>
                <a:avLst/>
                <a:gdLst>
                  <a:gd name="T0" fmla="*/ 583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830 w 5740"/>
                  <a:gd name="T7" fmla="*/ 36 h 36"/>
                  <a:gd name="T8" fmla="*/ 5830 w 5740"/>
                  <a:gd name="T9" fmla="*/ 0 h 36"/>
                  <a:gd name="T10" fmla="*/ 5830 w 5740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6"/>
                  <a:gd name="T20" fmla="*/ 5740 w 5740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E5E86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80" name="AutoShape 10"/>
              <p:cNvSpPr>
                <a:spLocks noChangeArrowheads="1"/>
              </p:cNvSpPr>
              <p:nvPr/>
            </p:nvSpPr>
            <p:spPr bwMode="auto">
              <a:xfrm>
                <a:off x="0" y="2644"/>
                <a:ext cx="5758" cy="30"/>
              </a:xfrm>
              <a:custGeom>
                <a:avLst/>
                <a:gdLst>
                  <a:gd name="T0" fmla="*/ 583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830 w 5740"/>
                  <a:gd name="T7" fmla="*/ 30 h 30"/>
                  <a:gd name="T8" fmla="*/ 5830 w 5740"/>
                  <a:gd name="T9" fmla="*/ 0 h 30"/>
                  <a:gd name="T10" fmla="*/ 5830 w 5740"/>
                  <a:gd name="T11" fmla="*/ 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E5E86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81" name="AutoShape 11"/>
              <p:cNvSpPr>
                <a:spLocks noChangeArrowheads="1"/>
              </p:cNvSpPr>
              <p:nvPr/>
            </p:nvSpPr>
            <p:spPr bwMode="auto">
              <a:xfrm>
                <a:off x="0" y="2433"/>
                <a:ext cx="5758" cy="36"/>
              </a:xfrm>
              <a:custGeom>
                <a:avLst/>
                <a:gdLst>
                  <a:gd name="T0" fmla="*/ 583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830 w 5740"/>
                  <a:gd name="T7" fmla="*/ 36 h 36"/>
                  <a:gd name="T8" fmla="*/ 5830 w 5740"/>
                  <a:gd name="T9" fmla="*/ 0 h 36"/>
                  <a:gd name="T10" fmla="*/ 5830 w 5740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6"/>
                  <a:gd name="T20" fmla="*/ 5740 w 5740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B5B82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82" name="AutoShape 12"/>
              <p:cNvSpPr>
                <a:spLocks noChangeArrowheads="1"/>
              </p:cNvSpPr>
              <p:nvPr/>
            </p:nvSpPr>
            <p:spPr bwMode="auto">
              <a:xfrm>
                <a:off x="0" y="2259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B5B82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83" name="AutoShape 13"/>
              <p:cNvSpPr>
                <a:spLocks noChangeArrowheads="1"/>
              </p:cNvSpPr>
              <p:nvPr/>
            </p:nvSpPr>
            <p:spPr bwMode="auto">
              <a:xfrm>
                <a:off x="0" y="2090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8587D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84" name="AutoShape 14"/>
              <p:cNvSpPr>
                <a:spLocks noChangeArrowheads="1"/>
              </p:cNvSpPr>
              <p:nvPr/>
            </p:nvSpPr>
            <p:spPr bwMode="auto">
              <a:xfrm>
                <a:off x="0" y="1928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85" name="AutoShape 15"/>
              <p:cNvSpPr>
                <a:spLocks noChangeArrowheads="1"/>
              </p:cNvSpPr>
              <p:nvPr/>
            </p:nvSpPr>
            <p:spPr bwMode="auto">
              <a:xfrm>
                <a:off x="0" y="1645"/>
                <a:ext cx="5758" cy="12"/>
              </a:xfrm>
              <a:custGeom>
                <a:avLst/>
                <a:gdLst>
                  <a:gd name="T0" fmla="*/ 583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830 w 5740"/>
                  <a:gd name="T7" fmla="*/ 12 h 12"/>
                  <a:gd name="T8" fmla="*/ 5830 w 5740"/>
                  <a:gd name="T9" fmla="*/ 0 h 12"/>
                  <a:gd name="T10" fmla="*/ 5830 w 5740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2"/>
                  <a:gd name="T20" fmla="*/ 5740 w 5740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86" name="AutoShape 16"/>
              <p:cNvSpPr>
                <a:spLocks noChangeArrowheads="1"/>
              </p:cNvSpPr>
              <p:nvPr/>
            </p:nvSpPr>
            <p:spPr bwMode="auto">
              <a:xfrm>
                <a:off x="0" y="1778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87" name="AutoShape 17"/>
              <p:cNvSpPr>
                <a:spLocks noChangeArrowheads="1"/>
              </p:cNvSpPr>
              <p:nvPr/>
            </p:nvSpPr>
            <p:spPr bwMode="auto">
              <a:xfrm>
                <a:off x="0" y="1520"/>
                <a:ext cx="5758" cy="12"/>
              </a:xfrm>
              <a:custGeom>
                <a:avLst/>
                <a:gdLst>
                  <a:gd name="T0" fmla="*/ 583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830 w 5740"/>
                  <a:gd name="T7" fmla="*/ 12 h 12"/>
                  <a:gd name="T8" fmla="*/ 5830 w 5740"/>
                  <a:gd name="T9" fmla="*/ 0 h 12"/>
                  <a:gd name="T10" fmla="*/ 5830 w 5740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2"/>
                  <a:gd name="T20" fmla="*/ 5740 w 5740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88" name="AutoShape 18"/>
              <p:cNvSpPr>
                <a:spLocks noChangeArrowheads="1"/>
              </p:cNvSpPr>
              <p:nvPr/>
            </p:nvSpPr>
            <p:spPr bwMode="auto">
              <a:xfrm>
                <a:off x="0" y="1394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89" name="AutoShape 19"/>
              <p:cNvSpPr>
                <a:spLocks noChangeArrowheads="1"/>
              </p:cNvSpPr>
              <p:nvPr/>
            </p:nvSpPr>
            <p:spPr bwMode="auto">
              <a:xfrm>
                <a:off x="0" y="1280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90" name="AutoShape 20"/>
              <p:cNvSpPr>
                <a:spLocks noChangeArrowheads="1"/>
              </p:cNvSpPr>
              <p:nvPr/>
            </p:nvSpPr>
            <p:spPr bwMode="auto">
              <a:xfrm>
                <a:off x="0" y="1177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91" name="AutoShape 21"/>
              <p:cNvSpPr>
                <a:spLocks noChangeArrowheads="1"/>
              </p:cNvSpPr>
              <p:nvPr/>
            </p:nvSpPr>
            <p:spPr bwMode="auto">
              <a:xfrm>
                <a:off x="0" y="24"/>
                <a:ext cx="5758" cy="30"/>
              </a:xfrm>
              <a:custGeom>
                <a:avLst/>
                <a:gdLst>
                  <a:gd name="T0" fmla="*/ 583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830 w 5740"/>
                  <a:gd name="T7" fmla="*/ 30 h 30"/>
                  <a:gd name="T8" fmla="*/ 5830 w 5740"/>
                  <a:gd name="T9" fmla="*/ 0 h 30"/>
                  <a:gd name="T10" fmla="*/ 5830 w 5740"/>
                  <a:gd name="T11" fmla="*/ 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56590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92" name="AutoShape 22"/>
              <p:cNvSpPr>
                <a:spLocks noChangeArrowheads="1"/>
              </p:cNvSpPr>
              <p:nvPr/>
            </p:nvSpPr>
            <p:spPr bwMode="auto">
              <a:xfrm>
                <a:off x="0" y="186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56590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93" name="AutoShape 23"/>
              <p:cNvSpPr>
                <a:spLocks noChangeArrowheads="1"/>
              </p:cNvSpPr>
              <p:nvPr/>
            </p:nvSpPr>
            <p:spPr bwMode="auto">
              <a:xfrm>
                <a:off x="0" y="475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E5E86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94" name="AutoShape 24"/>
              <p:cNvSpPr>
                <a:spLocks noChangeArrowheads="1"/>
              </p:cNvSpPr>
              <p:nvPr/>
            </p:nvSpPr>
            <p:spPr bwMode="auto">
              <a:xfrm>
                <a:off x="0" y="337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1618B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95" name="AutoShape 25"/>
              <p:cNvSpPr>
                <a:spLocks noChangeArrowheads="1"/>
              </p:cNvSpPr>
              <p:nvPr/>
            </p:nvSpPr>
            <p:spPr bwMode="auto">
              <a:xfrm>
                <a:off x="0" y="600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96" name="AutoShape 26"/>
              <p:cNvSpPr>
                <a:spLocks noChangeArrowheads="1"/>
              </p:cNvSpPr>
              <p:nvPr/>
            </p:nvSpPr>
            <p:spPr bwMode="auto">
              <a:xfrm>
                <a:off x="0" y="727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8587D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97" name="AutoShape 27"/>
              <p:cNvSpPr>
                <a:spLocks noChangeArrowheads="1"/>
              </p:cNvSpPr>
              <p:nvPr/>
            </p:nvSpPr>
            <p:spPr bwMode="auto">
              <a:xfrm>
                <a:off x="0" y="841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8587D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98" name="AutoShape 28"/>
              <p:cNvSpPr>
                <a:spLocks noChangeArrowheads="1"/>
              </p:cNvSpPr>
              <p:nvPr/>
            </p:nvSpPr>
            <p:spPr bwMode="auto">
              <a:xfrm>
                <a:off x="0" y="943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8587D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grpSp>
            <p:nvGrpSpPr>
              <p:cNvPr id="11299" name="Group 29"/>
              <p:cNvGrpSpPr>
                <a:grpSpLocks/>
              </p:cNvGrpSpPr>
              <p:nvPr/>
            </p:nvGrpSpPr>
            <p:grpSpPr bwMode="auto">
              <a:xfrm>
                <a:off x="0" y="0"/>
                <a:ext cx="5757" cy="1044"/>
                <a:chOff x="0" y="0"/>
                <a:chExt cx="5757" cy="1044"/>
              </a:xfrm>
            </p:grpSpPr>
            <p:sp>
              <p:nvSpPr>
                <p:cNvPr id="11321" name="AutoShape 30"/>
                <p:cNvSpPr>
                  <a:spLocks noChangeArrowheads="1"/>
                </p:cNvSpPr>
                <p:nvPr/>
              </p:nvSpPr>
              <p:spPr bwMode="auto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53 h 1043"/>
                    <a:gd name="T2" fmla="*/ 42 w 42"/>
                    <a:gd name="T3" fmla="*/ 105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53 h 1043"/>
                    <a:gd name="T10" fmla="*/ 18 w 42"/>
                    <a:gd name="T11" fmla="*/ 1053 h 1043"/>
                    <a:gd name="T12" fmla="*/ 18 w 42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2"/>
                    <a:gd name="T22" fmla="*/ 0 h 1043"/>
                    <a:gd name="T23" fmla="*/ 42 w 42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22" name="AutoShape 31"/>
                <p:cNvSpPr>
                  <a:spLocks noChangeArrowheads="1"/>
                </p:cNvSpPr>
                <p:nvPr/>
              </p:nvSpPr>
              <p:spPr bwMode="auto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53 h 1043"/>
                    <a:gd name="T2" fmla="*/ 155 w 155"/>
                    <a:gd name="T3" fmla="*/ 105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53 h 1043"/>
                    <a:gd name="T10" fmla="*/ 131 w 155"/>
                    <a:gd name="T11" fmla="*/ 1053 h 1043"/>
                    <a:gd name="T12" fmla="*/ 131 w 155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5"/>
                    <a:gd name="T22" fmla="*/ 0 h 1043"/>
                    <a:gd name="T23" fmla="*/ 155 w 155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23" name="AutoShape 32"/>
                <p:cNvSpPr>
                  <a:spLocks noChangeArrowheads="1"/>
                </p:cNvSpPr>
                <p:nvPr/>
              </p:nvSpPr>
              <p:spPr bwMode="auto">
                <a:xfrm>
                  <a:off x="1967" y="0"/>
                  <a:ext cx="240" cy="1045"/>
                </a:xfrm>
                <a:custGeom>
                  <a:avLst/>
                  <a:gdLst>
                    <a:gd name="T0" fmla="*/ 226 w 239"/>
                    <a:gd name="T1" fmla="*/ 1053 h 1043"/>
                    <a:gd name="T2" fmla="*/ 244 w 239"/>
                    <a:gd name="T3" fmla="*/ 105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8 w 239"/>
                    <a:gd name="T9" fmla="*/ 1053 h 1043"/>
                    <a:gd name="T10" fmla="*/ 226 w 239"/>
                    <a:gd name="T11" fmla="*/ 1053 h 1043"/>
                    <a:gd name="T12" fmla="*/ 226 w 239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9"/>
                    <a:gd name="T22" fmla="*/ 0 h 1043"/>
                    <a:gd name="T23" fmla="*/ 239 w 23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24" name="AutoShape 33"/>
                <p:cNvSpPr>
                  <a:spLocks noChangeArrowheads="1"/>
                </p:cNvSpPr>
                <p:nvPr/>
              </p:nvSpPr>
              <p:spPr bwMode="auto">
                <a:xfrm>
                  <a:off x="1554" y="0"/>
                  <a:ext cx="353" cy="1045"/>
                </a:xfrm>
                <a:custGeom>
                  <a:avLst/>
                  <a:gdLst>
                    <a:gd name="T0" fmla="*/ 339 w 352"/>
                    <a:gd name="T1" fmla="*/ 1053 h 1043"/>
                    <a:gd name="T2" fmla="*/ 357 w 352"/>
                    <a:gd name="T3" fmla="*/ 105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6 w 352"/>
                    <a:gd name="T9" fmla="*/ 1053 h 1043"/>
                    <a:gd name="T10" fmla="*/ 339 w 352"/>
                    <a:gd name="T11" fmla="*/ 1053 h 1043"/>
                    <a:gd name="T12" fmla="*/ 339 w 352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2"/>
                    <a:gd name="T22" fmla="*/ 0 h 1043"/>
                    <a:gd name="T23" fmla="*/ 352 w 352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25" name="AutoShape 34"/>
                <p:cNvSpPr>
                  <a:spLocks noChangeArrowheads="1"/>
                </p:cNvSpPr>
                <p:nvPr/>
              </p:nvSpPr>
              <p:spPr bwMode="auto">
                <a:xfrm>
                  <a:off x="1134" y="0"/>
                  <a:ext cx="450" cy="1045"/>
                </a:xfrm>
                <a:custGeom>
                  <a:avLst/>
                  <a:gdLst>
                    <a:gd name="T0" fmla="*/ 430 w 449"/>
                    <a:gd name="T1" fmla="*/ 1053 h 1043"/>
                    <a:gd name="T2" fmla="*/ 454 w 449"/>
                    <a:gd name="T3" fmla="*/ 105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12 w 449"/>
                    <a:gd name="T9" fmla="*/ 1053 h 1043"/>
                    <a:gd name="T10" fmla="*/ 430 w 449"/>
                    <a:gd name="T11" fmla="*/ 1053 h 1043"/>
                    <a:gd name="T12" fmla="*/ 430 w 449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49"/>
                    <a:gd name="T22" fmla="*/ 0 h 1043"/>
                    <a:gd name="T23" fmla="*/ 449 w 44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26" name="AutoShape 35"/>
                <p:cNvSpPr>
                  <a:spLocks noChangeArrowheads="1"/>
                </p:cNvSpPr>
                <p:nvPr/>
              </p:nvSpPr>
              <p:spPr bwMode="auto">
                <a:xfrm>
                  <a:off x="714" y="0"/>
                  <a:ext cx="540" cy="1045"/>
                </a:xfrm>
                <a:custGeom>
                  <a:avLst/>
                  <a:gdLst>
                    <a:gd name="T0" fmla="*/ 530 w 538"/>
                    <a:gd name="T1" fmla="*/ 1053 h 1043"/>
                    <a:gd name="T2" fmla="*/ 548 w 538"/>
                    <a:gd name="T3" fmla="*/ 105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506 w 538"/>
                    <a:gd name="T9" fmla="*/ 1053 h 1043"/>
                    <a:gd name="T10" fmla="*/ 530 w 538"/>
                    <a:gd name="T11" fmla="*/ 1053 h 1043"/>
                    <a:gd name="T12" fmla="*/ 530 w 538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38"/>
                    <a:gd name="T22" fmla="*/ 0 h 1043"/>
                    <a:gd name="T23" fmla="*/ 538 w 538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27" name="AutoShape 36"/>
                <p:cNvSpPr>
                  <a:spLocks noChangeArrowheads="1"/>
                </p:cNvSpPr>
                <p:nvPr/>
              </p:nvSpPr>
              <p:spPr bwMode="auto">
                <a:xfrm>
                  <a:off x="306" y="0"/>
                  <a:ext cx="642" cy="1045"/>
                </a:xfrm>
                <a:custGeom>
                  <a:avLst/>
                  <a:gdLst>
                    <a:gd name="T0" fmla="*/ 632 w 640"/>
                    <a:gd name="T1" fmla="*/ 1053 h 1043"/>
                    <a:gd name="T2" fmla="*/ 650 w 640"/>
                    <a:gd name="T3" fmla="*/ 105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608 w 640"/>
                    <a:gd name="T9" fmla="*/ 1053 h 1043"/>
                    <a:gd name="T10" fmla="*/ 632 w 640"/>
                    <a:gd name="T11" fmla="*/ 1053 h 1043"/>
                    <a:gd name="T12" fmla="*/ 632 w 640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40"/>
                    <a:gd name="T22" fmla="*/ 0 h 1043"/>
                    <a:gd name="T23" fmla="*/ 640 w 640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28" name="AutoShape 37"/>
                <p:cNvSpPr>
                  <a:spLocks noChangeArrowheads="1"/>
                </p:cNvSpPr>
                <p:nvPr/>
              </p:nvSpPr>
              <p:spPr bwMode="auto">
                <a:xfrm>
                  <a:off x="0" y="108"/>
                  <a:ext cx="630" cy="937"/>
                </a:xfrm>
                <a:custGeom>
                  <a:avLst/>
                  <a:gdLst>
                    <a:gd name="T0" fmla="*/ 614 w 628"/>
                    <a:gd name="T1" fmla="*/ 945 h 935"/>
                    <a:gd name="T2" fmla="*/ 638 w 628"/>
                    <a:gd name="T3" fmla="*/ 94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90 w 628"/>
                    <a:gd name="T9" fmla="*/ 945 h 935"/>
                    <a:gd name="T10" fmla="*/ 614 w 628"/>
                    <a:gd name="T11" fmla="*/ 945 h 935"/>
                    <a:gd name="T12" fmla="*/ 614 w 628"/>
                    <a:gd name="T13" fmla="*/ 945 h 9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28"/>
                    <a:gd name="T22" fmla="*/ 0 h 935"/>
                    <a:gd name="T23" fmla="*/ 628 w 628"/>
                    <a:gd name="T24" fmla="*/ 935 h 93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29" name="AutoShape 38"/>
                <p:cNvSpPr>
                  <a:spLocks noChangeArrowheads="1"/>
                </p:cNvSpPr>
                <p:nvPr/>
              </p:nvSpPr>
              <p:spPr bwMode="auto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53 h 1043"/>
                    <a:gd name="T2" fmla="*/ 42 w 155"/>
                    <a:gd name="T3" fmla="*/ 105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53 h 1043"/>
                    <a:gd name="T10" fmla="*/ 18 w 155"/>
                    <a:gd name="T11" fmla="*/ 1053 h 1043"/>
                    <a:gd name="T12" fmla="*/ 18 w 155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5"/>
                    <a:gd name="T22" fmla="*/ 0 h 1043"/>
                    <a:gd name="T23" fmla="*/ 155 w 155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30" name="AutoShape 39"/>
                <p:cNvSpPr>
                  <a:spLocks noChangeArrowheads="1"/>
                </p:cNvSpPr>
                <p:nvPr/>
              </p:nvSpPr>
              <p:spPr bwMode="auto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53 h 1043"/>
                    <a:gd name="T2" fmla="*/ 36 w 239"/>
                    <a:gd name="T3" fmla="*/ 1053 h 1043"/>
                    <a:gd name="T4" fmla="*/ 244 w 239"/>
                    <a:gd name="T5" fmla="*/ 0 h 1043"/>
                    <a:gd name="T6" fmla="*/ 208 w 239"/>
                    <a:gd name="T7" fmla="*/ 0 h 1043"/>
                    <a:gd name="T8" fmla="*/ 0 w 239"/>
                    <a:gd name="T9" fmla="*/ 1053 h 1043"/>
                    <a:gd name="T10" fmla="*/ 18 w 239"/>
                    <a:gd name="T11" fmla="*/ 1053 h 1043"/>
                    <a:gd name="T12" fmla="*/ 18 w 239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9"/>
                    <a:gd name="T22" fmla="*/ 0 h 1043"/>
                    <a:gd name="T23" fmla="*/ 239 w 23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31" name="AutoShape 40"/>
                <p:cNvSpPr>
                  <a:spLocks noChangeArrowheads="1"/>
                </p:cNvSpPr>
                <p:nvPr/>
              </p:nvSpPr>
              <p:spPr bwMode="auto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53 h 1043"/>
                    <a:gd name="T2" fmla="*/ 42 w 358"/>
                    <a:gd name="T3" fmla="*/ 1053 h 1043"/>
                    <a:gd name="T4" fmla="*/ 363 w 358"/>
                    <a:gd name="T5" fmla="*/ 0 h 1043"/>
                    <a:gd name="T6" fmla="*/ 322 w 358"/>
                    <a:gd name="T7" fmla="*/ 0 h 1043"/>
                    <a:gd name="T8" fmla="*/ 0 w 358"/>
                    <a:gd name="T9" fmla="*/ 1053 h 1043"/>
                    <a:gd name="T10" fmla="*/ 24 w 358"/>
                    <a:gd name="T11" fmla="*/ 1053 h 1043"/>
                    <a:gd name="T12" fmla="*/ 24 w 358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8"/>
                    <a:gd name="T22" fmla="*/ 0 h 1043"/>
                    <a:gd name="T23" fmla="*/ 358 w 358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32" name="AutoShape 41"/>
                <p:cNvSpPr>
                  <a:spLocks noChangeArrowheads="1"/>
                </p:cNvSpPr>
                <p:nvPr/>
              </p:nvSpPr>
              <p:spPr bwMode="auto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53 h 1043"/>
                    <a:gd name="T2" fmla="*/ 41 w 448"/>
                    <a:gd name="T3" fmla="*/ 1053 h 1043"/>
                    <a:gd name="T4" fmla="*/ 453 w 448"/>
                    <a:gd name="T5" fmla="*/ 0 h 1043"/>
                    <a:gd name="T6" fmla="*/ 411 w 448"/>
                    <a:gd name="T7" fmla="*/ 0 h 1043"/>
                    <a:gd name="T8" fmla="*/ 0 w 448"/>
                    <a:gd name="T9" fmla="*/ 1053 h 1043"/>
                    <a:gd name="T10" fmla="*/ 18 w 448"/>
                    <a:gd name="T11" fmla="*/ 1053 h 1043"/>
                    <a:gd name="T12" fmla="*/ 18 w 448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48"/>
                    <a:gd name="T22" fmla="*/ 0 h 1043"/>
                    <a:gd name="T23" fmla="*/ 448 w 448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33" name="AutoShape 42"/>
                <p:cNvSpPr>
                  <a:spLocks noChangeArrowheads="1"/>
                </p:cNvSpPr>
                <p:nvPr/>
              </p:nvSpPr>
              <p:spPr bwMode="auto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53 h 1043"/>
                    <a:gd name="T2" fmla="*/ 42 w 539"/>
                    <a:gd name="T3" fmla="*/ 1053 h 1043"/>
                    <a:gd name="T4" fmla="*/ 549 w 539"/>
                    <a:gd name="T5" fmla="*/ 0 h 1043"/>
                    <a:gd name="T6" fmla="*/ 507 w 539"/>
                    <a:gd name="T7" fmla="*/ 0 h 1043"/>
                    <a:gd name="T8" fmla="*/ 0 w 539"/>
                    <a:gd name="T9" fmla="*/ 1053 h 1043"/>
                    <a:gd name="T10" fmla="*/ 18 w 539"/>
                    <a:gd name="T11" fmla="*/ 1053 h 1043"/>
                    <a:gd name="T12" fmla="*/ 18 w 539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39"/>
                    <a:gd name="T22" fmla="*/ 0 h 1043"/>
                    <a:gd name="T23" fmla="*/ 539 w 53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34" name="AutoShape 43"/>
                <p:cNvSpPr>
                  <a:spLocks noChangeArrowheads="1"/>
                </p:cNvSpPr>
                <p:nvPr/>
              </p:nvSpPr>
              <p:spPr bwMode="auto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53 h 1043"/>
                    <a:gd name="T2" fmla="*/ 42 w 640"/>
                    <a:gd name="T3" fmla="*/ 1053 h 1043"/>
                    <a:gd name="T4" fmla="*/ 650 w 640"/>
                    <a:gd name="T5" fmla="*/ 0 h 1043"/>
                    <a:gd name="T6" fmla="*/ 602 w 640"/>
                    <a:gd name="T7" fmla="*/ 0 h 1043"/>
                    <a:gd name="T8" fmla="*/ 0 w 640"/>
                    <a:gd name="T9" fmla="*/ 1053 h 1043"/>
                    <a:gd name="T10" fmla="*/ 18 w 640"/>
                    <a:gd name="T11" fmla="*/ 1053 h 1043"/>
                    <a:gd name="T12" fmla="*/ 18 w 640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40"/>
                    <a:gd name="T22" fmla="*/ 0 h 1043"/>
                    <a:gd name="T23" fmla="*/ 640 w 640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35" name="AutoShape 44"/>
                <p:cNvSpPr>
                  <a:spLocks noChangeArrowheads="1"/>
                </p:cNvSpPr>
                <p:nvPr/>
              </p:nvSpPr>
              <p:spPr bwMode="auto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1005 h 995"/>
                    <a:gd name="T2" fmla="*/ 48 w 670"/>
                    <a:gd name="T3" fmla="*/ 1005 h 995"/>
                    <a:gd name="T4" fmla="*/ 680 w 670"/>
                    <a:gd name="T5" fmla="*/ 72 h 995"/>
                    <a:gd name="T6" fmla="*/ 680 w 670"/>
                    <a:gd name="T7" fmla="*/ 0 h 995"/>
                    <a:gd name="T8" fmla="*/ 0 w 670"/>
                    <a:gd name="T9" fmla="*/ 1005 h 995"/>
                    <a:gd name="T10" fmla="*/ 24 w 670"/>
                    <a:gd name="T11" fmla="*/ 1005 h 995"/>
                    <a:gd name="T12" fmla="*/ 24 w 670"/>
                    <a:gd name="T13" fmla="*/ 1005 h 99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0"/>
                    <a:gd name="T22" fmla="*/ 0 h 995"/>
                    <a:gd name="T23" fmla="*/ 670 w 670"/>
                    <a:gd name="T24" fmla="*/ 995 h 99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1300" name="Group 45"/>
              <p:cNvGrpSpPr>
                <a:grpSpLocks/>
              </p:cNvGrpSpPr>
              <p:nvPr/>
            </p:nvGrpSpPr>
            <p:grpSpPr bwMode="auto">
              <a:xfrm>
                <a:off x="0" y="558"/>
                <a:ext cx="5757" cy="486"/>
                <a:chOff x="0" y="558"/>
                <a:chExt cx="5757" cy="486"/>
              </a:xfrm>
            </p:grpSpPr>
            <p:sp>
              <p:nvSpPr>
                <p:cNvPr id="11319" name="AutoShape 46"/>
                <p:cNvSpPr>
                  <a:spLocks noChangeArrowheads="1"/>
                </p:cNvSpPr>
                <p:nvPr/>
              </p:nvSpPr>
              <p:spPr bwMode="auto">
                <a:xfrm>
                  <a:off x="0" y="618"/>
                  <a:ext cx="306" cy="427"/>
                </a:xfrm>
                <a:custGeom>
                  <a:avLst/>
                  <a:gdLst>
                    <a:gd name="T0" fmla="*/ 286 w 305"/>
                    <a:gd name="T1" fmla="*/ 431 h 426"/>
                    <a:gd name="T2" fmla="*/ 310 w 305"/>
                    <a:gd name="T3" fmla="*/ 431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6 w 305"/>
                    <a:gd name="T9" fmla="*/ 431 h 426"/>
                    <a:gd name="T10" fmla="*/ 286 w 305"/>
                    <a:gd name="T11" fmla="*/ 431 h 426"/>
                    <a:gd name="T12" fmla="*/ 286 w 305"/>
                    <a:gd name="T13" fmla="*/ 431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5"/>
                    <a:gd name="T22" fmla="*/ 0 h 426"/>
                    <a:gd name="T23" fmla="*/ 305 w 305"/>
                    <a:gd name="T24" fmla="*/ 426 h 42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rgbClr val="54547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20" name="AutoShape 47"/>
                <p:cNvSpPr>
                  <a:spLocks noChangeArrowheads="1"/>
                </p:cNvSpPr>
                <p:nvPr/>
              </p:nvSpPr>
              <p:spPr bwMode="auto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91 h 486"/>
                    <a:gd name="T2" fmla="*/ 48 w 347"/>
                    <a:gd name="T3" fmla="*/ 491 h 486"/>
                    <a:gd name="T4" fmla="*/ 352 w 347"/>
                    <a:gd name="T5" fmla="*/ 72 h 486"/>
                    <a:gd name="T6" fmla="*/ 352 w 347"/>
                    <a:gd name="T7" fmla="*/ 0 h 486"/>
                    <a:gd name="T8" fmla="*/ 0 w 347"/>
                    <a:gd name="T9" fmla="*/ 491 h 486"/>
                    <a:gd name="T10" fmla="*/ 24 w 347"/>
                    <a:gd name="T11" fmla="*/ 491 h 486"/>
                    <a:gd name="T12" fmla="*/ 24 w 347"/>
                    <a:gd name="T13" fmla="*/ 491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47"/>
                    <a:gd name="T22" fmla="*/ 0 h 486"/>
                    <a:gd name="T23" fmla="*/ 347 w 347"/>
                    <a:gd name="T24" fmla="*/ 486 h 48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rgbClr val="54547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1301" name="Group 48"/>
              <p:cNvGrpSpPr>
                <a:grpSpLocks/>
              </p:cNvGrpSpPr>
              <p:nvPr/>
            </p:nvGrpSpPr>
            <p:grpSpPr bwMode="auto">
              <a:xfrm>
                <a:off x="264" y="1039"/>
                <a:ext cx="5199" cy="3279"/>
                <a:chOff x="264" y="1039"/>
                <a:chExt cx="5199" cy="3279"/>
              </a:xfrm>
            </p:grpSpPr>
            <p:sp>
              <p:nvSpPr>
                <p:cNvPr id="11310" name="AutoShape 49"/>
                <p:cNvSpPr>
                  <a:spLocks noChangeArrowheads="1"/>
                </p:cNvSpPr>
                <p:nvPr/>
              </p:nvSpPr>
              <p:spPr bwMode="auto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308 h 3273"/>
                    <a:gd name="T6" fmla="*/ 42 w 42"/>
                    <a:gd name="T7" fmla="*/ 3308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2"/>
                    <a:gd name="T22" fmla="*/ 0 h 3273"/>
                    <a:gd name="T23" fmla="*/ 42 w 42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11" name="AutoShape 50"/>
                <p:cNvSpPr>
                  <a:spLocks noChangeArrowheads="1"/>
                </p:cNvSpPr>
                <p:nvPr/>
              </p:nvSpPr>
              <p:spPr bwMode="auto">
                <a:xfrm>
                  <a:off x="2154" y="1039"/>
                  <a:ext cx="401" cy="3280"/>
                </a:xfrm>
                <a:custGeom>
                  <a:avLst/>
                  <a:gdLst>
                    <a:gd name="T0" fmla="*/ 381 w 400"/>
                    <a:gd name="T1" fmla="*/ 0 h 3273"/>
                    <a:gd name="T2" fmla="*/ 363 w 400"/>
                    <a:gd name="T3" fmla="*/ 0 h 3273"/>
                    <a:gd name="T4" fmla="*/ 0 w 400"/>
                    <a:gd name="T5" fmla="*/ 3308 h 3273"/>
                    <a:gd name="T6" fmla="*/ 41 w 400"/>
                    <a:gd name="T7" fmla="*/ 3308 h 3273"/>
                    <a:gd name="T8" fmla="*/ 405 w 400"/>
                    <a:gd name="T9" fmla="*/ 0 h 3273"/>
                    <a:gd name="T10" fmla="*/ 381 w 400"/>
                    <a:gd name="T11" fmla="*/ 0 h 3273"/>
                    <a:gd name="T12" fmla="*/ 381 w 400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0"/>
                    <a:gd name="T22" fmla="*/ 0 h 3273"/>
                    <a:gd name="T23" fmla="*/ 400 w 400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12" name="AutoShape 51"/>
                <p:cNvSpPr>
                  <a:spLocks noChangeArrowheads="1"/>
                </p:cNvSpPr>
                <p:nvPr/>
              </p:nvSpPr>
              <p:spPr bwMode="auto">
                <a:xfrm>
                  <a:off x="1530" y="1039"/>
                  <a:ext cx="677" cy="3280"/>
                </a:xfrm>
                <a:custGeom>
                  <a:avLst/>
                  <a:gdLst>
                    <a:gd name="T0" fmla="*/ 667 w 675"/>
                    <a:gd name="T1" fmla="*/ 0 h 3273"/>
                    <a:gd name="T2" fmla="*/ 649 w 675"/>
                    <a:gd name="T3" fmla="*/ 0 h 3273"/>
                    <a:gd name="T4" fmla="*/ 0 w 675"/>
                    <a:gd name="T5" fmla="*/ 3308 h 3273"/>
                    <a:gd name="T6" fmla="*/ 42 w 675"/>
                    <a:gd name="T7" fmla="*/ 3308 h 3273"/>
                    <a:gd name="T8" fmla="*/ 685 w 675"/>
                    <a:gd name="T9" fmla="*/ 0 h 3273"/>
                    <a:gd name="T10" fmla="*/ 667 w 675"/>
                    <a:gd name="T11" fmla="*/ 0 h 3273"/>
                    <a:gd name="T12" fmla="*/ 667 w 675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5"/>
                    <a:gd name="T22" fmla="*/ 0 h 3273"/>
                    <a:gd name="T23" fmla="*/ 675 w 675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13" name="AutoShape 52"/>
                <p:cNvSpPr>
                  <a:spLocks noChangeArrowheads="1"/>
                </p:cNvSpPr>
                <p:nvPr/>
              </p:nvSpPr>
              <p:spPr bwMode="auto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31"/>
                    <a:gd name="T22" fmla="*/ 0 h 3280"/>
                    <a:gd name="T23" fmla="*/ 1031 w 1031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14" name="AutoShape 53"/>
                <p:cNvSpPr>
                  <a:spLocks noChangeArrowheads="1"/>
                </p:cNvSpPr>
                <p:nvPr/>
              </p:nvSpPr>
              <p:spPr bwMode="auto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19"/>
                    <a:gd name="T22" fmla="*/ 0 h 3280"/>
                    <a:gd name="T23" fmla="*/ 1319 w 1319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15" name="AutoShape 54"/>
                <p:cNvSpPr>
                  <a:spLocks noChangeArrowheads="1"/>
                </p:cNvSpPr>
                <p:nvPr/>
              </p:nvSpPr>
              <p:spPr bwMode="auto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64 w 401"/>
                    <a:gd name="T5" fmla="*/ 3308 h 3273"/>
                    <a:gd name="T6" fmla="*/ 406 w 401"/>
                    <a:gd name="T7" fmla="*/ 3308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1"/>
                    <a:gd name="T22" fmla="*/ 0 h 3273"/>
                    <a:gd name="T23" fmla="*/ 401 w 401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16" name="AutoShape 55"/>
                <p:cNvSpPr>
                  <a:spLocks noChangeArrowheads="1"/>
                </p:cNvSpPr>
                <p:nvPr/>
              </p:nvSpPr>
              <p:spPr bwMode="auto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50 w 675"/>
                    <a:gd name="T5" fmla="*/ 3308 h 3273"/>
                    <a:gd name="T6" fmla="*/ 685 w 675"/>
                    <a:gd name="T7" fmla="*/ 3308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5"/>
                    <a:gd name="T22" fmla="*/ 0 h 3273"/>
                    <a:gd name="T23" fmla="*/ 675 w 675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17" name="AutoShape 56"/>
                <p:cNvSpPr>
                  <a:spLocks noChangeArrowheads="1"/>
                </p:cNvSpPr>
                <p:nvPr/>
              </p:nvSpPr>
              <p:spPr bwMode="auto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36"/>
                    <a:gd name="T22" fmla="*/ 0 h 3280"/>
                    <a:gd name="T23" fmla="*/ 1036 w 1036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318" name="AutoShape 57"/>
                <p:cNvSpPr>
                  <a:spLocks noChangeArrowheads="1"/>
                </p:cNvSpPr>
                <p:nvPr/>
              </p:nvSpPr>
              <p:spPr bwMode="auto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27"/>
                    <a:gd name="T22" fmla="*/ 0 h 3280"/>
                    <a:gd name="T23" fmla="*/ 1327 w 1327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1302" name="AutoShape 58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54"/>
                  <a:gd name="T22" fmla="*/ 0 h 2632"/>
                  <a:gd name="T23" fmla="*/ 1254 w 1254"/>
                  <a:gd name="T24" fmla="*/ 2632 h 26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4B4B6B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03" name="AutoShape 59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48"/>
                  <a:gd name="T22" fmla="*/ 0 h 1676"/>
                  <a:gd name="T23" fmla="*/ 948 w 948"/>
                  <a:gd name="T24" fmla="*/ 1676 h 167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04" name="AutoShape 60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9"/>
                  <a:gd name="T22" fmla="*/ 0 h 937"/>
                  <a:gd name="T23" fmla="*/ 629 w 629"/>
                  <a:gd name="T24" fmla="*/ 937 h 93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05" name="AutoShape 61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5"/>
                  <a:gd name="T22" fmla="*/ 0 h 427"/>
                  <a:gd name="T23" fmla="*/ 305 w 305"/>
                  <a:gd name="T24" fmla="*/ 427 h 4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06" name="AutoShape 62"/>
              <p:cNvSpPr>
                <a:spLocks noChangeArrowheads="1"/>
              </p:cNvSpPr>
              <p:nvPr/>
            </p:nvSpPr>
            <p:spPr bwMode="auto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77"/>
                  <a:gd name="T22" fmla="*/ 0 h 2686"/>
                  <a:gd name="T23" fmla="*/ 1277 w 1277"/>
                  <a:gd name="T24" fmla="*/ 2686 h 268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4B4B6B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07" name="AutoShape 63"/>
              <p:cNvSpPr>
                <a:spLocks noChangeArrowheads="1"/>
              </p:cNvSpPr>
              <p:nvPr/>
            </p:nvSpPr>
            <p:spPr bwMode="auto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88"/>
                  <a:gd name="T22" fmla="*/ 0 h 1730"/>
                  <a:gd name="T23" fmla="*/ 988 w 988"/>
                  <a:gd name="T24" fmla="*/ 1730 h 17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08" name="AutoShape 64"/>
              <p:cNvSpPr>
                <a:spLocks noChangeArrowheads="1"/>
              </p:cNvSpPr>
              <p:nvPr/>
            </p:nvSpPr>
            <p:spPr bwMode="auto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0"/>
                  <a:gd name="T22" fmla="*/ 0 h 997"/>
                  <a:gd name="T23" fmla="*/ 670 w 670"/>
                  <a:gd name="T24" fmla="*/ 997 h 9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09" name="AutoShape 65"/>
              <p:cNvSpPr>
                <a:spLocks noChangeArrowheads="1"/>
              </p:cNvSpPr>
              <p:nvPr/>
            </p:nvSpPr>
            <p:spPr bwMode="auto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487"/>
                  <a:gd name="T23" fmla="*/ 346 w 346"/>
                  <a:gd name="T24" fmla="*/ 487 h 4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</p:grpSp>
      <p:sp>
        <p:nvSpPr>
          <p:cNvPr id="11267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27000"/>
            <a:ext cx="8224837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11268" name="Rectangle 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483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14341" name="Text Box 68"/>
          <p:cNvSpPr txBox="1">
            <a:spLocks noChangeArrowheads="1"/>
          </p:cNvSpPr>
          <p:nvPr/>
        </p:nvSpPr>
        <p:spPr bwMode="auto">
          <a:xfrm>
            <a:off x="455613" y="6242050"/>
            <a:ext cx="2130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>
              <a:defRPr/>
            </a:pPr>
            <a:endParaRPr lang="es-ES" sz="2800">
              <a:solidFill>
                <a:srgbClr val="000000"/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14342" name="Text Box 69"/>
          <p:cNvSpPr txBox="1">
            <a:spLocks noChangeArrowheads="1"/>
          </p:cNvSpPr>
          <p:nvPr/>
        </p:nvSpPr>
        <p:spPr bwMode="auto">
          <a:xfrm>
            <a:off x="3124200" y="624205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>
              <a:defRPr/>
            </a:pPr>
            <a:endParaRPr lang="es-ES" sz="2800">
              <a:solidFill>
                <a:srgbClr val="000000"/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2118" name="Rectangle 7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2050"/>
            <a:ext cx="2128838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</a:tabLst>
              <a:defRPr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AF45876-2A34-43A4-A976-8A8833D32AE1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24" r:id="rId1"/>
    <p:sldLayoutId id="2147485725" r:id="rId2"/>
    <p:sldLayoutId id="2147485726" r:id="rId3"/>
    <p:sldLayoutId id="2147485727" r:id="rId4"/>
    <p:sldLayoutId id="2147485728" r:id="rId5"/>
    <p:sldLayoutId id="2147485729" r:id="rId6"/>
    <p:sldLayoutId id="2147485730" r:id="rId7"/>
    <p:sldLayoutId id="2147485731" r:id="rId8"/>
    <p:sldLayoutId id="2147485732" r:id="rId9"/>
    <p:sldLayoutId id="2147485733" r:id="rId10"/>
    <p:sldLayoutId id="2147485734" r:id="rId11"/>
  </p:sldLayoutIdLst>
  <p:hf hdr="0" dt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pitchFamily="34" charset="0"/>
        <a:defRPr sz="4400">
          <a:solidFill>
            <a:srgbClr val="CCEC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pitchFamily="34" charset="0"/>
        <a:defRPr sz="4400">
          <a:solidFill>
            <a:srgbClr val="CCECFF"/>
          </a:solidFill>
          <a:latin typeface="Arial" pitchFamily="34" charset="0"/>
          <a:cs typeface="Lucida Sans Unicode" pitchFamily="34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pitchFamily="34" charset="0"/>
        <a:defRPr sz="4400">
          <a:solidFill>
            <a:srgbClr val="CCECFF"/>
          </a:solidFill>
          <a:latin typeface="Arial" pitchFamily="34" charset="0"/>
          <a:cs typeface="Lucida Sans Unicode" pitchFamily="34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pitchFamily="34" charset="0"/>
        <a:defRPr sz="4400">
          <a:solidFill>
            <a:srgbClr val="CCECFF"/>
          </a:solidFill>
          <a:latin typeface="Arial" pitchFamily="34" charset="0"/>
          <a:cs typeface="Lucida Sans Unicode" pitchFamily="34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pitchFamily="34" charset="0"/>
        <a:defRPr sz="4400">
          <a:solidFill>
            <a:srgbClr val="CCECFF"/>
          </a:solidFill>
          <a:latin typeface="Arial" pitchFamily="34" charset="0"/>
          <a:cs typeface="Lucida Sans Unicode" pitchFamily="34" charset="0"/>
        </a:defRPr>
      </a:lvl5pPr>
      <a:lvl6pPr marL="457200" algn="l" defTabSz="449263" rtl="0" eaLnBrk="0" fontAlgn="base" hangingPunct="0"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6pPr>
      <a:lvl7pPr marL="914400" algn="l" defTabSz="449263" rtl="0" eaLnBrk="0" fontAlgn="base" hangingPunct="0"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7pPr>
      <a:lvl8pPr marL="1371600" algn="l" defTabSz="449263" rtl="0" eaLnBrk="0" fontAlgn="base" hangingPunct="0"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8pPr>
      <a:lvl9pPr marL="1828800" algn="l" defTabSz="449263" rtl="0" eaLnBrk="0" fontAlgn="base" hangingPunct="0"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9pPr>
    </p:titleStyle>
    <p:bodyStyle>
      <a:lvl1pPr marL="341313" indent="-341313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CCECFF"/>
        </a:buClr>
        <a:buSzPct val="115000"/>
        <a:buFont typeface="Wingdings" pitchFamily="2" charset="2"/>
        <a:buChar char=""/>
        <a:defRPr sz="3200">
          <a:solidFill>
            <a:srgbClr val="EAEAEA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EAEAEA"/>
        </a:buClr>
        <a:buSzPct val="100000"/>
        <a:buFont typeface="Wingdings" pitchFamily="2" charset="2"/>
        <a:buChar char=""/>
        <a:defRPr sz="2800">
          <a:solidFill>
            <a:srgbClr val="EAEAEA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CCECFF"/>
        </a:buClr>
        <a:buSzPct val="115000"/>
        <a:buFont typeface="Wingdings" pitchFamily="2" charset="2"/>
        <a:buChar char=""/>
        <a:defRPr sz="2400">
          <a:solidFill>
            <a:srgbClr val="EAEAEA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00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15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15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15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15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15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"/>
          <p:cNvGrpSpPr>
            <a:grpSpLocks/>
          </p:cNvGrpSpPr>
          <p:nvPr/>
        </p:nvGrpSpPr>
        <p:grpSpPr bwMode="auto">
          <a:xfrm>
            <a:off x="0" y="0"/>
            <a:ext cx="9140825" cy="6854825"/>
            <a:chOff x="0" y="0"/>
            <a:chExt cx="5758" cy="4318"/>
          </a:xfrm>
        </p:grpSpPr>
        <p:sp>
          <p:nvSpPr>
            <p:cNvPr id="12296" name="AutoShape 2"/>
            <p:cNvSpPr>
              <a:spLocks noChangeArrowheads="1"/>
            </p:cNvSpPr>
            <p:nvPr/>
          </p:nvSpPr>
          <p:spPr bwMode="auto">
            <a:xfrm>
              <a:off x="0" y="0"/>
              <a:ext cx="5758" cy="1043"/>
            </a:xfrm>
            <a:custGeom>
              <a:avLst/>
              <a:gdLst>
                <a:gd name="T0" fmla="*/ 583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830 w 5740"/>
                <a:gd name="T7" fmla="*/ 0 h 1043"/>
                <a:gd name="T8" fmla="*/ 5830 w 5740"/>
                <a:gd name="T9" fmla="*/ 1043 h 1043"/>
                <a:gd name="T10" fmla="*/ 5830 w 5740"/>
                <a:gd name="T11" fmla="*/ 1043 h 10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40"/>
                <a:gd name="T19" fmla="*/ 0 h 1043"/>
                <a:gd name="T20" fmla="*/ 5740 w 5740"/>
                <a:gd name="T21" fmla="*/ 1043 h 10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rgbClr val="666699"/>
                </a:gs>
                <a:gs pos="100000">
                  <a:srgbClr val="47476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grpSp>
          <p:nvGrpSpPr>
            <p:cNvPr id="12297" name="Group 3"/>
            <p:cNvGrpSpPr>
              <a:grpSpLocks/>
            </p:cNvGrpSpPr>
            <p:nvPr/>
          </p:nvGrpSpPr>
          <p:grpSpPr bwMode="auto">
            <a:xfrm>
              <a:off x="0" y="0"/>
              <a:ext cx="5758" cy="4318"/>
              <a:chOff x="0" y="0"/>
              <a:chExt cx="5758" cy="4318"/>
            </a:xfrm>
          </p:grpSpPr>
          <p:sp>
            <p:nvSpPr>
              <p:cNvPr id="12298" name="AutoShape 4"/>
              <p:cNvSpPr>
                <a:spLocks noChangeArrowheads="1"/>
              </p:cNvSpPr>
              <p:nvPr/>
            </p:nvSpPr>
            <p:spPr bwMode="auto">
              <a:xfrm>
                <a:off x="1" y="1040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8587D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299" name="AutoShape 5"/>
              <p:cNvSpPr>
                <a:spLocks noChangeArrowheads="1"/>
              </p:cNvSpPr>
              <p:nvPr/>
            </p:nvSpPr>
            <p:spPr bwMode="auto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830 w 5740"/>
                  <a:gd name="T3" fmla="*/ 42 h 42"/>
                  <a:gd name="T4" fmla="*/ 583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42"/>
                  <a:gd name="T20" fmla="*/ 5740 w 5740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56590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00" name="AutoShape 6"/>
              <p:cNvSpPr>
                <a:spLocks noChangeArrowheads="1"/>
              </p:cNvSpPr>
              <p:nvPr/>
            </p:nvSpPr>
            <p:spPr bwMode="auto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830 w 5740"/>
                  <a:gd name="T3" fmla="*/ 30 h 30"/>
                  <a:gd name="T4" fmla="*/ 583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56590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01" name="AutoShape 7"/>
              <p:cNvSpPr>
                <a:spLocks noChangeArrowheads="1"/>
              </p:cNvSpPr>
              <p:nvPr/>
            </p:nvSpPr>
            <p:spPr bwMode="auto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830 w 5740"/>
                  <a:gd name="T3" fmla="*/ 30 h 30"/>
                  <a:gd name="T4" fmla="*/ 583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1618B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02" name="AutoShape 8"/>
              <p:cNvSpPr>
                <a:spLocks noChangeArrowheads="1"/>
              </p:cNvSpPr>
              <p:nvPr/>
            </p:nvSpPr>
            <p:spPr bwMode="auto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5 h 30"/>
                  <a:gd name="T2" fmla="*/ 5830 w 5740"/>
                  <a:gd name="T3" fmla="*/ 35 h 30"/>
                  <a:gd name="T4" fmla="*/ 5830 w 5740"/>
                  <a:gd name="T5" fmla="*/ 0 h 30"/>
                  <a:gd name="T6" fmla="*/ 0 w 5740"/>
                  <a:gd name="T7" fmla="*/ 0 h 30"/>
                  <a:gd name="T8" fmla="*/ 0 w 5740"/>
                  <a:gd name="T9" fmla="*/ 35 h 30"/>
                  <a:gd name="T10" fmla="*/ 0 w 5740"/>
                  <a:gd name="T11" fmla="*/ 35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1618B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03" name="AutoShape 9"/>
              <p:cNvSpPr>
                <a:spLocks noChangeArrowheads="1"/>
              </p:cNvSpPr>
              <p:nvPr/>
            </p:nvSpPr>
            <p:spPr bwMode="auto">
              <a:xfrm>
                <a:off x="0" y="2859"/>
                <a:ext cx="5758" cy="36"/>
              </a:xfrm>
              <a:custGeom>
                <a:avLst/>
                <a:gdLst>
                  <a:gd name="T0" fmla="*/ 583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830 w 5740"/>
                  <a:gd name="T7" fmla="*/ 36 h 36"/>
                  <a:gd name="T8" fmla="*/ 5830 w 5740"/>
                  <a:gd name="T9" fmla="*/ 0 h 36"/>
                  <a:gd name="T10" fmla="*/ 5830 w 5740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6"/>
                  <a:gd name="T20" fmla="*/ 5740 w 5740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E5E86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04" name="AutoShape 10"/>
              <p:cNvSpPr>
                <a:spLocks noChangeArrowheads="1"/>
              </p:cNvSpPr>
              <p:nvPr/>
            </p:nvSpPr>
            <p:spPr bwMode="auto">
              <a:xfrm>
                <a:off x="0" y="2644"/>
                <a:ext cx="5758" cy="30"/>
              </a:xfrm>
              <a:custGeom>
                <a:avLst/>
                <a:gdLst>
                  <a:gd name="T0" fmla="*/ 583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830 w 5740"/>
                  <a:gd name="T7" fmla="*/ 30 h 30"/>
                  <a:gd name="T8" fmla="*/ 5830 w 5740"/>
                  <a:gd name="T9" fmla="*/ 0 h 30"/>
                  <a:gd name="T10" fmla="*/ 5830 w 5740"/>
                  <a:gd name="T11" fmla="*/ 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E5E86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05" name="AutoShape 11"/>
              <p:cNvSpPr>
                <a:spLocks noChangeArrowheads="1"/>
              </p:cNvSpPr>
              <p:nvPr/>
            </p:nvSpPr>
            <p:spPr bwMode="auto">
              <a:xfrm>
                <a:off x="0" y="2433"/>
                <a:ext cx="5758" cy="36"/>
              </a:xfrm>
              <a:custGeom>
                <a:avLst/>
                <a:gdLst>
                  <a:gd name="T0" fmla="*/ 583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830 w 5740"/>
                  <a:gd name="T7" fmla="*/ 36 h 36"/>
                  <a:gd name="T8" fmla="*/ 5830 w 5740"/>
                  <a:gd name="T9" fmla="*/ 0 h 36"/>
                  <a:gd name="T10" fmla="*/ 5830 w 5740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6"/>
                  <a:gd name="T20" fmla="*/ 5740 w 5740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B5B82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06" name="AutoShape 12"/>
              <p:cNvSpPr>
                <a:spLocks noChangeArrowheads="1"/>
              </p:cNvSpPr>
              <p:nvPr/>
            </p:nvSpPr>
            <p:spPr bwMode="auto">
              <a:xfrm>
                <a:off x="0" y="2259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B5B82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07" name="AutoShape 13"/>
              <p:cNvSpPr>
                <a:spLocks noChangeArrowheads="1"/>
              </p:cNvSpPr>
              <p:nvPr/>
            </p:nvSpPr>
            <p:spPr bwMode="auto">
              <a:xfrm>
                <a:off x="0" y="2090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8587D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08" name="AutoShape 14"/>
              <p:cNvSpPr>
                <a:spLocks noChangeArrowheads="1"/>
              </p:cNvSpPr>
              <p:nvPr/>
            </p:nvSpPr>
            <p:spPr bwMode="auto">
              <a:xfrm>
                <a:off x="0" y="1928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09" name="AutoShape 15"/>
              <p:cNvSpPr>
                <a:spLocks noChangeArrowheads="1"/>
              </p:cNvSpPr>
              <p:nvPr/>
            </p:nvSpPr>
            <p:spPr bwMode="auto">
              <a:xfrm>
                <a:off x="0" y="1645"/>
                <a:ext cx="5758" cy="12"/>
              </a:xfrm>
              <a:custGeom>
                <a:avLst/>
                <a:gdLst>
                  <a:gd name="T0" fmla="*/ 583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830 w 5740"/>
                  <a:gd name="T7" fmla="*/ 12 h 12"/>
                  <a:gd name="T8" fmla="*/ 5830 w 5740"/>
                  <a:gd name="T9" fmla="*/ 0 h 12"/>
                  <a:gd name="T10" fmla="*/ 5830 w 5740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2"/>
                  <a:gd name="T20" fmla="*/ 5740 w 5740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10" name="AutoShape 16"/>
              <p:cNvSpPr>
                <a:spLocks noChangeArrowheads="1"/>
              </p:cNvSpPr>
              <p:nvPr/>
            </p:nvSpPr>
            <p:spPr bwMode="auto">
              <a:xfrm>
                <a:off x="0" y="1778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11" name="AutoShape 17"/>
              <p:cNvSpPr>
                <a:spLocks noChangeArrowheads="1"/>
              </p:cNvSpPr>
              <p:nvPr/>
            </p:nvSpPr>
            <p:spPr bwMode="auto">
              <a:xfrm>
                <a:off x="0" y="1520"/>
                <a:ext cx="5758" cy="12"/>
              </a:xfrm>
              <a:custGeom>
                <a:avLst/>
                <a:gdLst>
                  <a:gd name="T0" fmla="*/ 583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830 w 5740"/>
                  <a:gd name="T7" fmla="*/ 12 h 12"/>
                  <a:gd name="T8" fmla="*/ 5830 w 5740"/>
                  <a:gd name="T9" fmla="*/ 0 h 12"/>
                  <a:gd name="T10" fmla="*/ 5830 w 5740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2"/>
                  <a:gd name="T20" fmla="*/ 5740 w 5740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12" name="AutoShape 18"/>
              <p:cNvSpPr>
                <a:spLocks noChangeArrowheads="1"/>
              </p:cNvSpPr>
              <p:nvPr/>
            </p:nvSpPr>
            <p:spPr bwMode="auto">
              <a:xfrm>
                <a:off x="0" y="1394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13" name="AutoShape 19"/>
              <p:cNvSpPr>
                <a:spLocks noChangeArrowheads="1"/>
              </p:cNvSpPr>
              <p:nvPr/>
            </p:nvSpPr>
            <p:spPr bwMode="auto">
              <a:xfrm>
                <a:off x="0" y="1280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14" name="AutoShape 20"/>
              <p:cNvSpPr>
                <a:spLocks noChangeArrowheads="1"/>
              </p:cNvSpPr>
              <p:nvPr/>
            </p:nvSpPr>
            <p:spPr bwMode="auto">
              <a:xfrm>
                <a:off x="0" y="1177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15" name="AutoShape 21"/>
              <p:cNvSpPr>
                <a:spLocks noChangeArrowheads="1"/>
              </p:cNvSpPr>
              <p:nvPr/>
            </p:nvSpPr>
            <p:spPr bwMode="auto">
              <a:xfrm>
                <a:off x="0" y="24"/>
                <a:ext cx="5758" cy="30"/>
              </a:xfrm>
              <a:custGeom>
                <a:avLst/>
                <a:gdLst>
                  <a:gd name="T0" fmla="*/ 583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830 w 5740"/>
                  <a:gd name="T7" fmla="*/ 30 h 30"/>
                  <a:gd name="T8" fmla="*/ 5830 w 5740"/>
                  <a:gd name="T9" fmla="*/ 0 h 30"/>
                  <a:gd name="T10" fmla="*/ 5830 w 5740"/>
                  <a:gd name="T11" fmla="*/ 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56590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16" name="AutoShape 22"/>
              <p:cNvSpPr>
                <a:spLocks noChangeArrowheads="1"/>
              </p:cNvSpPr>
              <p:nvPr/>
            </p:nvSpPr>
            <p:spPr bwMode="auto">
              <a:xfrm>
                <a:off x="0" y="186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56590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17" name="AutoShape 23"/>
              <p:cNvSpPr>
                <a:spLocks noChangeArrowheads="1"/>
              </p:cNvSpPr>
              <p:nvPr/>
            </p:nvSpPr>
            <p:spPr bwMode="auto">
              <a:xfrm>
                <a:off x="0" y="475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E5E86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18" name="AutoShape 24"/>
              <p:cNvSpPr>
                <a:spLocks noChangeArrowheads="1"/>
              </p:cNvSpPr>
              <p:nvPr/>
            </p:nvSpPr>
            <p:spPr bwMode="auto">
              <a:xfrm>
                <a:off x="0" y="337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1618B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19" name="AutoShape 25"/>
              <p:cNvSpPr>
                <a:spLocks noChangeArrowheads="1"/>
              </p:cNvSpPr>
              <p:nvPr/>
            </p:nvSpPr>
            <p:spPr bwMode="auto">
              <a:xfrm>
                <a:off x="0" y="600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20" name="AutoShape 26"/>
              <p:cNvSpPr>
                <a:spLocks noChangeArrowheads="1"/>
              </p:cNvSpPr>
              <p:nvPr/>
            </p:nvSpPr>
            <p:spPr bwMode="auto">
              <a:xfrm>
                <a:off x="0" y="727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8587D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21" name="AutoShape 27"/>
              <p:cNvSpPr>
                <a:spLocks noChangeArrowheads="1"/>
              </p:cNvSpPr>
              <p:nvPr/>
            </p:nvSpPr>
            <p:spPr bwMode="auto">
              <a:xfrm>
                <a:off x="0" y="841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8587D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22" name="AutoShape 28"/>
              <p:cNvSpPr>
                <a:spLocks noChangeArrowheads="1"/>
              </p:cNvSpPr>
              <p:nvPr/>
            </p:nvSpPr>
            <p:spPr bwMode="auto">
              <a:xfrm>
                <a:off x="0" y="943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8587D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grpSp>
            <p:nvGrpSpPr>
              <p:cNvPr id="12323" name="Group 29"/>
              <p:cNvGrpSpPr>
                <a:grpSpLocks/>
              </p:cNvGrpSpPr>
              <p:nvPr/>
            </p:nvGrpSpPr>
            <p:grpSpPr bwMode="auto">
              <a:xfrm>
                <a:off x="0" y="0"/>
                <a:ext cx="5757" cy="1044"/>
                <a:chOff x="0" y="0"/>
                <a:chExt cx="5757" cy="1044"/>
              </a:xfrm>
            </p:grpSpPr>
            <p:sp>
              <p:nvSpPr>
                <p:cNvPr id="12345" name="AutoShape 30"/>
                <p:cNvSpPr>
                  <a:spLocks noChangeArrowheads="1"/>
                </p:cNvSpPr>
                <p:nvPr/>
              </p:nvSpPr>
              <p:spPr bwMode="auto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53 h 1043"/>
                    <a:gd name="T2" fmla="*/ 42 w 42"/>
                    <a:gd name="T3" fmla="*/ 105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53 h 1043"/>
                    <a:gd name="T10" fmla="*/ 18 w 42"/>
                    <a:gd name="T11" fmla="*/ 1053 h 1043"/>
                    <a:gd name="T12" fmla="*/ 18 w 42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2"/>
                    <a:gd name="T22" fmla="*/ 0 h 1043"/>
                    <a:gd name="T23" fmla="*/ 42 w 42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46" name="AutoShape 31"/>
                <p:cNvSpPr>
                  <a:spLocks noChangeArrowheads="1"/>
                </p:cNvSpPr>
                <p:nvPr/>
              </p:nvSpPr>
              <p:spPr bwMode="auto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53 h 1043"/>
                    <a:gd name="T2" fmla="*/ 155 w 155"/>
                    <a:gd name="T3" fmla="*/ 105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53 h 1043"/>
                    <a:gd name="T10" fmla="*/ 131 w 155"/>
                    <a:gd name="T11" fmla="*/ 1053 h 1043"/>
                    <a:gd name="T12" fmla="*/ 131 w 155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5"/>
                    <a:gd name="T22" fmla="*/ 0 h 1043"/>
                    <a:gd name="T23" fmla="*/ 155 w 155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47" name="AutoShape 32"/>
                <p:cNvSpPr>
                  <a:spLocks noChangeArrowheads="1"/>
                </p:cNvSpPr>
                <p:nvPr/>
              </p:nvSpPr>
              <p:spPr bwMode="auto">
                <a:xfrm>
                  <a:off x="1967" y="0"/>
                  <a:ext cx="240" cy="1045"/>
                </a:xfrm>
                <a:custGeom>
                  <a:avLst/>
                  <a:gdLst>
                    <a:gd name="T0" fmla="*/ 226 w 239"/>
                    <a:gd name="T1" fmla="*/ 1053 h 1043"/>
                    <a:gd name="T2" fmla="*/ 244 w 239"/>
                    <a:gd name="T3" fmla="*/ 105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8 w 239"/>
                    <a:gd name="T9" fmla="*/ 1053 h 1043"/>
                    <a:gd name="T10" fmla="*/ 226 w 239"/>
                    <a:gd name="T11" fmla="*/ 1053 h 1043"/>
                    <a:gd name="T12" fmla="*/ 226 w 239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9"/>
                    <a:gd name="T22" fmla="*/ 0 h 1043"/>
                    <a:gd name="T23" fmla="*/ 239 w 23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48" name="AutoShape 33"/>
                <p:cNvSpPr>
                  <a:spLocks noChangeArrowheads="1"/>
                </p:cNvSpPr>
                <p:nvPr/>
              </p:nvSpPr>
              <p:spPr bwMode="auto">
                <a:xfrm>
                  <a:off x="1554" y="0"/>
                  <a:ext cx="353" cy="1045"/>
                </a:xfrm>
                <a:custGeom>
                  <a:avLst/>
                  <a:gdLst>
                    <a:gd name="T0" fmla="*/ 339 w 352"/>
                    <a:gd name="T1" fmla="*/ 1053 h 1043"/>
                    <a:gd name="T2" fmla="*/ 357 w 352"/>
                    <a:gd name="T3" fmla="*/ 105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6 w 352"/>
                    <a:gd name="T9" fmla="*/ 1053 h 1043"/>
                    <a:gd name="T10" fmla="*/ 339 w 352"/>
                    <a:gd name="T11" fmla="*/ 1053 h 1043"/>
                    <a:gd name="T12" fmla="*/ 339 w 352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2"/>
                    <a:gd name="T22" fmla="*/ 0 h 1043"/>
                    <a:gd name="T23" fmla="*/ 352 w 352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49" name="AutoShape 34"/>
                <p:cNvSpPr>
                  <a:spLocks noChangeArrowheads="1"/>
                </p:cNvSpPr>
                <p:nvPr/>
              </p:nvSpPr>
              <p:spPr bwMode="auto">
                <a:xfrm>
                  <a:off x="1134" y="0"/>
                  <a:ext cx="450" cy="1045"/>
                </a:xfrm>
                <a:custGeom>
                  <a:avLst/>
                  <a:gdLst>
                    <a:gd name="T0" fmla="*/ 430 w 449"/>
                    <a:gd name="T1" fmla="*/ 1053 h 1043"/>
                    <a:gd name="T2" fmla="*/ 454 w 449"/>
                    <a:gd name="T3" fmla="*/ 105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12 w 449"/>
                    <a:gd name="T9" fmla="*/ 1053 h 1043"/>
                    <a:gd name="T10" fmla="*/ 430 w 449"/>
                    <a:gd name="T11" fmla="*/ 1053 h 1043"/>
                    <a:gd name="T12" fmla="*/ 430 w 449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49"/>
                    <a:gd name="T22" fmla="*/ 0 h 1043"/>
                    <a:gd name="T23" fmla="*/ 449 w 44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50" name="AutoShape 35"/>
                <p:cNvSpPr>
                  <a:spLocks noChangeArrowheads="1"/>
                </p:cNvSpPr>
                <p:nvPr/>
              </p:nvSpPr>
              <p:spPr bwMode="auto">
                <a:xfrm>
                  <a:off x="714" y="0"/>
                  <a:ext cx="540" cy="1045"/>
                </a:xfrm>
                <a:custGeom>
                  <a:avLst/>
                  <a:gdLst>
                    <a:gd name="T0" fmla="*/ 530 w 538"/>
                    <a:gd name="T1" fmla="*/ 1053 h 1043"/>
                    <a:gd name="T2" fmla="*/ 548 w 538"/>
                    <a:gd name="T3" fmla="*/ 105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506 w 538"/>
                    <a:gd name="T9" fmla="*/ 1053 h 1043"/>
                    <a:gd name="T10" fmla="*/ 530 w 538"/>
                    <a:gd name="T11" fmla="*/ 1053 h 1043"/>
                    <a:gd name="T12" fmla="*/ 530 w 538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38"/>
                    <a:gd name="T22" fmla="*/ 0 h 1043"/>
                    <a:gd name="T23" fmla="*/ 538 w 538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51" name="AutoShape 36"/>
                <p:cNvSpPr>
                  <a:spLocks noChangeArrowheads="1"/>
                </p:cNvSpPr>
                <p:nvPr/>
              </p:nvSpPr>
              <p:spPr bwMode="auto">
                <a:xfrm>
                  <a:off x="306" y="0"/>
                  <a:ext cx="642" cy="1045"/>
                </a:xfrm>
                <a:custGeom>
                  <a:avLst/>
                  <a:gdLst>
                    <a:gd name="T0" fmla="*/ 632 w 640"/>
                    <a:gd name="T1" fmla="*/ 1053 h 1043"/>
                    <a:gd name="T2" fmla="*/ 650 w 640"/>
                    <a:gd name="T3" fmla="*/ 105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608 w 640"/>
                    <a:gd name="T9" fmla="*/ 1053 h 1043"/>
                    <a:gd name="T10" fmla="*/ 632 w 640"/>
                    <a:gd name="T11" fmla="*/ 1053 h 1043"/>
                    <a:gd name="T12" fmla="*/ 632 w 640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40"/>
                    <a:gd name="T22" fmla="*/ 0 h 1043"/>
                    <a:gd name="T23" fmla="*/ 640 w 640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52" name="AutoShape 37"/>
                <p:cNvSpPr>
                  <a:spLocks noChangeArrowheads="1"/>
                </p:cNvSpPr>
                <p:nvPr/>
              </p:nvSpPr>
              <p:spPr bwMode="auto">
                <a:xfrm>
                  <a:off x="0" y="108"/>
                  <a:ext cx="630" cy="937"/>
                </a:xfrm>
                <a:custGeom>
                  <a:avLst/>
                  <a:gdLst>
                    <a:gd name="T0" fmla="*/ 614 w 628"/>
                    <a:gd name="T1" fmla="*/ 945 h 935"/>
                    <a:gd name="T2" fmla="*/ 638 w 628"/>
                    <a:gd name="T3" fmla="*/ 94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90 w 628"/>
                    <a:gd name="T9" fmla="*/ 945 h 935"/>
                    <a:gd name="T10" fmla="*/ 614 w 628"/>
                    <a:gd name="T11" fmla="*/ 945 h 935"/>
                    <a:gd name="T12" fmla="*/ 614 w 628"/>
                    <a:gd name="T13" fmla="*/ 945 h 9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28"/>
                    <a:gd name="T22" fmla="*/ 0 h 935"/>
                    <a:gd name="T23" fmla="*/ 628 w 628"/>
                    <a:gd name="T24" fmla="*/ 935 h 93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53" name="AutoShape 38"/>
                <p:cNvSpPr>
                  <a:spLocks noChangeArrowheads="1"/>
                </p:cNvSpPr>
                <p:nvPr/>
              </p:nvSpPr>
              <p:spPr bwMode="auto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53 h 1043"/>
                    <a:gd name="T2" fmla="*/ 42 w 155"/>
                    <a:gd name="T3" fmla="*/ 105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53 h 1043"/>
                    <a:gd name="T10" fmla="*/ 18 w 155"/>
                    <a:gd name="T11" fmla="*/ 1053 h 1043"/>
                    <a:gd name="T12" fmla="*/ 18 w 155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5"/>
                    <a:gd name="T22" fmla="*/ 0 h 1043"/>
                    <a:gd name="T23" fmla="*/ 155 w 155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54" name="AutoShape 39"/>
                <p:cNvSpPr>
                  <a:spLocks noChangeArrowheads="1"/>
                </p:cNvSpPr>
                <p:nvPr/>
              </p:nvSpPr>
              <p:spPr bwMode="auto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53 h 1043"/>
                    <a:gd name="T2" fmla="*/ 36 w 239"/>
                    <a:gd name="T3" fmla="*/ 1053 h 1043"/>
                    <a:gd name="T4" fmla="*/ 244 w 239"/>
                    <a:gd name="T5" fmla="*/ 0 h 1043"/>
                    <a:gd name="T6" fmla="*/ 208 w 239"/>
                    <a:gd name="T7" fmla="*/ 0 h 1043"/>
                    <a:gd name="T8" fmla="*/ 0 w 239"/>
                    <a:gd name="T9" fmla="*/ 1053 h 1043"/>
                    <a:gd name="T10" fmla="*/ 18 w 239"/>
                    <a:gd name="T11" fmla="*/ 1053 h 1043"/>
                    <a:gd name="T12" fmla="*/ 18 w 239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9"/>
                    <a:gd name="T22" fmla="*/ 0 h 1043"/>
                    <a:gd name="T23" fmla="*/ 239 w 23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55" name="AutoShape 40"/>
                <p:cNvSpPr>
                  <a:spLocks noChangeArrowheads="1"/>
                </p:cNvSpPr>
                <p:nvPr/>
              </p:nvSpPr>
              <p:spPr bwMode="auto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53 h 1043"/>
                    <a:gd name="T2" fmla="*/ 42 w 358"/>
                    <a:gd name="T3" fmla="*/ 1053 h 1043"/>
                    <a:gd name="T4" fmla="*/ 363 w 358"/>
                    <a:gd name="T5" fmla="*/ 0 h 1043"/>
                    <a:gd name="T6" fmla="*/ 322 w 358"/>
                    <a:gd name="T7" fmla="*/ 0 h 1043"/>
                    <a:gd name="T8" fmla="*/ 0 w 358"/>
                    <a:gd name="T9" fmla="*/ 1053 h 1043"/>
                    <a:gd name="T10" fmla="*/ 24 w 358"/>
                    <a:gd name="T11" fmla="*/ 1053 h 1043"/>
                    <a:gd name="T12" fmla="*/ 24 w 358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8"/>
                    <a:gd name="T22" fmla="*/ 0 h 1043"/>
                    <a:gd name="T23" fmla="*/ 358 w 358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56" name="AutoShape 41"/>
                <p:cNvSpPr>
                  <a:spLocks noChangeArrowheads="1"/>
                </p:cNvSpPr>
                <p:nvPr/>
              </p:nvSpPr>
              <p:spPr bwMode="auto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53 h 1043"/>
                    <a:gd name="T2" fmla="*/ 41 w 448"/>
                    <a:gd name="T3" fmla="*/ 1053 h 1043"/>
                    <a:gd name="T4" fmla="*/ 453 w 448"/>
                    <a:gd name="T5" fmla="*/ 0 h 1043"/>
                    <a:gd name="T6" fmla="*/ 411 w 448"/>
                    <a:gd name="T7" fmla="*/ 0 h 1043"/>
                    <a:gd name="T8" fmla="*/ 0 w 448"/>
                    <a:gd name="T9" fmla="*/ 1053 h 1043"/>
                    <a:gd name="T10" fmla="*/ 18 w 448"/>
                    <a:gd name="T11" fmla="*/ 1053 h 1043"/>
                    <a:gd name="T12" fmla="*/ 18 w 448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48"/>
                    <a:gd name="T22" fmla="*/ 0 h 1043"/>
                    <a:gd name="T23" fmla="*/ 448 w 448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57" name="AutoShape 42"/>
                <p:cNvSpPr>
                  <a:spLocks noChangeArrowheads="1"/>
                </p:cNvSpPr>
                <p:nvPr/>
              </p:nvSpPr>
              <p:spPr bwMode="auto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53 h 1043"/>
                    <a:gd name="T2" fmla="*/ 42 w 539"/>
                    <a:gd name="T3" fmla="*/ 1053 h 1043"/>
                    <a:gd name="T4" fmla="*/ 549 w 539"/>
                    <a:gd name="T5" fmla="*/ 0 h 1043"/>
                    <a:gd name="T6" fmla="*/ 507 w 539"/>
                    <a:gd name="T7" fmla="*/ 0 h 1043"/>
                    <a:gd name="T8" fmla="*/ 0 w 539"/>
                    <a:gd name="T9" fmla="*/ 1053 h 1043"/>
                    <a:gd name="T10" fmla="*/ 18 w 539"/>
                    <a:gd name="T11" fmla="*/ 1053 h 1043"/>
                    <a:gd name="T12" fmla="*/ 18 w 539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39"/>
                    <a:gd name="T22" fmla="*/ 0 h 1043"/>
                    <a:gd name="T23" fmla="*/ 539 w 53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58" name="AutoShape 43"/>
                <p:cNvSpPr>
                  <a:spLocks noChangeArrowheads="1"/>
                </p:cNvSpPr>
                <p:nvPr/>
              </p:nvSpPr>
              <p:spPr bwMode="auto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53 h 1043"/>
                    <a:gd name="T2" fmla="*/ 42 w 640"/>
                    <a:gd name="T3" fmla="*/ 1053 h 1043"/>
                    <a:gd name="T4" fmla="*/ 650 w 640"/>
                    <a:gd name="T5" fmla="*/ 0 h 1043"/>
                    <a:gd name="T6" fmla="*/ 602 w 640"/>
                    <a:gd name="T7" fmla="*/ 0 h 1043"/>
                    <a:gd name="T8" fmla="*/ 0 w 640"/>
                    <a:gd name="T9" fmla="*/ 1053 h 1043"/>
                    <a:gd name="T10" fmla="*/ 18 w 640"/>
                    <a:gd name="T11" fmla="*/ 1053 h 1043"/>
                    <a:gd name="T12" fmla="*/ 18 w 640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40"/>
                    <a:gd name="T22" fmla="*/ 0 h 1043"/>
                    <a:gd name="T23" fmla="*/ 640 w 640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59" name="AutoShape 44"/>
                <p:cNvSpPr>
                  <a:spLocks noChangeArrowheads="1"/>
                </p:cNvSpPr>
                <p:nvPr/>
              </p:nvSpPr>
              <p:spPr bwMode="auto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1005 h 995"/>
                    <a:gd name="T2" fmla="*/ 48 w 670"/>
                    <a:gd name="T3" fmla="*/ 1005 h 995"/>
                    <a:gd name="T4" fmla="*/ 680 w 670"/>
                    <a:gd name="T5" fmla="*/ 72 h 995"/>
                    <a:gd name="T6" fmla="*/ 680 w 670"/>
                    <a:gd name="T7" fmla="*/ 0 h 995"/>
                    <a:gd name="T8" fmla="*/ 0 w 670"/>
                    <a:gd name="T9" fmla="*/ 1005 h 995"/>
                    <a:gd name="T10" fmla="*/ 24 w 670"/>
                    <a:gd name="T11" fmla="*/ 1005 h 995"/>
                    <a:gd name="T12" fmla="*/ 24 w 670"/>
                    <a:gd name="T13" fmla="*/ 1005 h 99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0"/>
                    <a:gd name="T22" fmla="*/ 0 h 995"/>
                    <a:gd name="T23" fmla="*/ 670 w 670"/>
                    <a:gd name="T24" fmla="*/ 995 h 99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2324" name="Group 45"/>
              <p:cNvGrpSpPr>
                <a:grpSpLocks/>
              </p:cNvGrpSpPr>
              <p:nvPr/>
            </p:nvGrpSpPr>
            <p:grpSpPr bwMode="auto">
              <a:xfrm>
                <a:off x="0" y="558"/>
                <a:ext cx="5757" cy="486"/>
                <a:chOff x="0" y="558"/>
                <a:chExt cx="5757" cy="486"/>
              </a:xfrm>
            </p:grpSpPr>
            <p:sp>
              <p:nvSpPr>
                <p:cNvPr id="12343" name="AutoShape 46"/>
                <p:cNvSpPr>
                  <a:spLocks noChangeArrowheads="1"/>
                </p:cNvSpPr>
                <p:nvPr/>
              </p:nvSpPr>
              <p:spPr bwMode="auto">
                <a:xfrm>
                  <a:off x="0" y="618"/>
                  <a:ext cx="306" cy="427"/>
                </a:xfrm>
                <a:custGeom>
                  <a:avLst/>
                  <a:gdLst>
                    <a:gd name="T0" fmla="*/ 286 w 305"/>
                    <a:gd name="T1" fmla="*/ 431 h 426"/>
                    <a:gd name="T2" fmla="*/ 310 w 305"/>
                    <a:gd name="T3" fmla="*/ 431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6 w 305"/>
                    <a:gd name="T9" fmla="*/ 431 h 426"/>
                    <a:gd name="T10" fmla="*/ 286 w 305"/>
                    <a:gd name="T11" fmla="*/ 431 h 426"/>
                    <a:gd name="T12" fmla="*/ 286 w 305"/>
                    <a:gd name="T13" fmla="*/ 431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5"/>
                    <a:gd name="T22" fmla="*/ 0 h 426"/>
                    <a:gd name="T23" fmla="*/ 305 w 305"/>
                    <a:gd name="T24" fmla="*/ 426 h 42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rgbClr val="54547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44" name="AutoShape 47"/>
                <p:cNvSpPr>
                  <a:spLocks noChangeArrowheads="1"/>
                </p:cNvSpPr>
                <p:nvPr/>
              </p:nvSpPr>
              <p:spPr bwMode="auto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91 h 486"/>
                    <a:gd name="T2" fmla="*/ 48 w 347"/>
                    <a:gd name="T3" fmla="*/ 491 h 486"/>
                    <a:gd name="T4" fmla="*/ 352 w 347"/>
                    <a:gd name="T5" fmla="*/ 72 h 486"/>
                    <a:gd name="T6" fmla="*/ 352 w 347"/>
                    <a:gd name="T7" fmla="*/ 0 h 486"/>
                    <a:gd name="T8" fmla="*/ 0 w 347"/>
                    <a:gd name="T9" fmla="*/ 491 h 486"/>
                    <a:gd name="T10" fmla="*/ 24 w 347"/>
                    <a:gd name="T11" fmla="*/ 491 h 486"/>
                    <a:gd name="T12" fmla="*/ 24 w 347"/>
                    <a:gd name="T13" fmla="*/ 491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47"/>
                    <a:gd name="T22" fmla="*/ 0 h 486"/>
                    <a:gd name="T23" fmla="*/ 347 w 347"/>
                    <a:gd name="T24" fmla="*/ 486 h 48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rgbClr val="54547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2325" name="Group 48"/>
              <p:cNvGrpSpPr>
                <a:grpSpLocks/>
              </p:cNvGrpSpPr>
              <p:nvPr/>
            </p:nvGrpSpPr>
            <p:grpSpPr bwMode="auto">
              <a:xfrm>
                <a:off x="264" y="1039"/>
                <a:ext cx="5199" cy="3279"/>
                <a:chOff x="264" y="1039"/>
                <a:chExt cx="5199" cy="3279"/>
              </a:xfrm>
            </p:grpSpPr>
            <p:sp>
              <p:nvSpPr>
                <p:cNvPr id="12334" name="AutoShape 49"/>
                <p:cNvSpPr>
                  <a:spLocks noChangeArrowheads="1"/>
                </p:cNvSpPr>
                <p:nvPr/>
              </p:nvSpPr>
              <p:spPr bwMode="auto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308 h 3273"/>
                    <a:gd name="T6" fmla="*/ 42 w 42"/>
                    <a:gd name="T7" fmla="*/ 3308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2"/>
                    <a:gd name="T22" fmla="*/ 0 h 3273"/>
                    <a:gd name="T23" fmla="*/ 42 w 42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35" name="AutoShape 50"/>
                <p:cNvSpPr>
                  <a:spLocks noChangeArrowheads="1"/>
                </p:cNvSpPr>
                <p:nvPr/>
              </p:nvSpPr>
              <p:spPr bwMode="auto">
                <a:xfrm>
                  <a:off x="2154" y="1039"/>
                  <a:ext cx="401" cy="3280"/>
                </a:xfrm>
                <a:custGeom>
                  <a:avLst/>
                  <a:gdLst>
                    <a:gd name="T0" fmla="*/ 381 w 400"/>
                    <a:gd name="T1" fmla="*/ 0 h 3273"/>
                    <a:gd name="T2" fmla="*/ 363 w 400"/>
                    <a:gd name="T3" fmla="*/ 0 h 3273"/>
                    <a:gd name="T4" fmla="*/ 0 w 400"/>
                    <a:gd name="T5" fmla="*/ 3308 h 3273"/>
                    <a:gd name="T6" fmla="*/ 41 w 400"/>
                    <a:gd name="T7" fmla="*/ 3308 h 3273"/>
                    <a:gd name="T8" fmla="*/ 405 w 400"/>
                    <a:gd name="T9" fmla="*/ 0 h 3273"/>
                    <a:gd name="T10" fmla="*/ 381 w 400"/>
                    <a:gd name="T11" fmla="*/ 0 h 3273"/>
                    <a:gd name="T12" fmla="*/ 381 w 400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0"/>
                    <a:gd name="T22" fmla="*/ 0 h 3273"/>
                    <a:gd name="T23" fmla="*/ 400 w 400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36" name="AutoShape 51"/>
                <p:cNvSpPr>
                  <a:spLocks noChangeArrowheads="1"/>
                </p:cNvSpPr>
                <p:nvPr/>
              </p:nvSpPr>
              <p:spPr bwMode="auto">
                <a:xfrm>
                  <a:off x="1530" y="1039"/>
                  <a:ext cx="677" cy="3280"/>
                </a:xfrm>
                <a:custGeom>
                  <a:avLst/>
                  <a:gdLst>
                    <a:gd name="T0" fmla="*/ 667 w 675"/>
                    <a:gd name="T1" fmla="*/ 0 h 3273"/>
                    <a:gd name="T2" fmla="*/ 649 w 675"/>
                    <a:gd name="T3" fmla="*/ 0 h 3273"/>
                    <a:gd name="T4" fmla="*/ 0 w 675"/>
                    <a:gd name="T5" fmla="*/ 3308 h 3273"/>
                    <a:gd name="T6" fmla="*/ 42 w 675"/>
                    <a:gd name="T7" fmla="*/ 3308 h 3273"/>
                    <a:gd name="T8" fmla="*/ 685 w 675"/>
                    <a:gd name="T9" fmla="*/ 0 h 3273"/>
                    <a:gd name="T10" fmla="*/ 667 w 675"/>
                    <a:gd name="T11" fmla="*/ 0 h 3273"/>
                    <a:gd name="T12" fmla="*/ 667 w 675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5"/>
                    <a:gd name="T22" fmla="*/ 0 h 3273"/>
                    <a:gd name="T23" fmla="*/ 675 w 675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37" name="AutoShape 52"/>
                <p:cNvSpPr>
                  <a:spLocks noChangeArrowheads="1"/>
                </p:cNvSpPr>
                <p:nvPr/>
              </p:nvSpPr>
              <p:spPr bwMode="auto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31"/>
                    <a:gd name="T22" fmla="*/ 0 h 3280"/>
                    <a:gd name="T23" fmla="*/ 1031 w 1031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38" name="AutoShape 53"/>
                <p:cNvSpPr>
                  <a:spLocks noChangeArrowheads="1"/>
                </p:cNvSpPr>
                <p:nvPr/>
              </p:nvSpPr>
              <p:spPr bwMode="auto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19"/>
                    <a:gd name="T22" fmla="*/ 0 h 3280"/>
                    <a:gd name="T23" fmla="*/ 1319 w 1319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39" name="AutoShape 54"/>
                <p:cNvSpPr>
                  <a:spLocks noChangeArrowheads="1"/>
                </p:cNvSpPr>
                <p:nvPr/>
              </p:nvSpPr>
              <p:spPr bwMode="auto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64 w 401"/>
                    <a:gd name="T5" fmla="*/ 3308 h 3273"/>
                    <a:gd name="T6" fmla="*/ 406 w 401"/>
                    <a:gd name="T7" fmla="*/ 3308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1"/>
                    <a:gd name="T22" fmla="*/ 0 h 3273"/>
                    <a:gd name="T23" fmla="*/ 401 w 401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40" name="AutoShape 55"/>
                <p:cNvSpPr>
                  <a:spLocks noChangeArrowheads="1"/>
                </p:cNvSpPr>
                <p:nvPr/>
              </p:nvSpPr>
              <p:spPr bwMode="auto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50 w 675"/>
                    <a:gd name="T5" fmla="*/ 3308 h 3273"/>
                    <a:gd name="T6" fmla="*/ 685 w 675"/>
                    <a:gd name="T7" fmla="*/ 3308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5"/>
                    <a:gd name="T22" fmla="*/ 0 h 3273"/>
                    <a:gd name="T23" fmla="*/ 675 w 675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41" name="AutoShape 56"/>
                <p:cNvSpPr>
                  <a:spLocks noChangeArrowheads="1"/>
                </p:cNvSpPr>
                <p:nvPr/>
              </p:nvSpPr>
              <p:spPr bwMode="auto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36"/>
                    <a:gd name="T22" fmla="*/ 0 h 3280"/>
                    <a:gd name="T23" fmla="*/ 1036 w 1036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2342" name="AutoShape 57"/>
                <p:cNvSpPr>
                  <a:spLocks noChangeArrowheads="1"/>
                </p:cNvSpPr>
                <p:nvPr/>
              </p:nvSpPr>
              <p:spPr bwMode="auto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27"/>
                    <a:gd name="T22" fmla="*/ 0 h 3280"/>
                    <a:gd name="T23" fmla="*/ 1327 w 1327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2326" name="AutoShape 58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54"/>
                  <a:gd name="T22" fmla="*/ 0 h 2632"/>
                  <a:gd name="T23" fmla="*/ 1254 w 1254"/>
                  <a:gd name="T24" fmla="*/ 2632 h 26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4B4B6B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27" name="AutoShape 59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48"/>
                  <a:gd name="T22" fmla="*/ 0 h 1676"/>
                  <a:gd name="T23" fmla="*/ 948 w 948"/>
                  <a:gd name="T24" fmla="*/ 1676 h 167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28" name="AutoShape 60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9"/>
                  <a:gd name="T22" fmla="*/ 0 h 937"/>
                  <a:gd name="T23" fmla="*/ 629 w 629"/>
                  <a:gd name="T24" fmla="*/ 937 h 93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29" name="AutoShape 61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5"/>
                  <a:gd name="T22" fmla="*/ 0 h 427"/>
                  <a:gd name="T23" fmla="*/ 305 w 305"/>
                  <a:gd name="T24" fmla="*/ 427 h 4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30" name="AutoShape 62"/>
              <p:cNvSpPr>
                <a:spLocks noChangeArrowheads="1"/>
              </p:cNvSpPr>
              <p:nvPr/>
            </p:nvSpPr>
            <p:spPr bwMode="auto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77"/>
                  <a:gd name="T22" fmla="*/ 0 h 2686"/>
                  <a:gd name="T23" fmla="*/ 1277 w 1277"/>
                  <a:gd name="T24" fmla="*/ 2686 h 268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4B4B6B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31" name="AutoShape 63"/>
              <p:cNvSpPr>
                <a:spLocks noChangeArrowheads="1"/>
              </p:cNvSpPr>
              <p:nvPr/>
            </p:nvSpPr>
            <p:spPr bwMode="auto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88"/>
                  <a:gd name="T22" fmla="*/ 0 h 1730"/>
                  <a:gd name="T23" fmla="*/ 988 w 988"/>
                  <a:gd name="T24" fmla="*/ 1730 h 17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32" name="AutoShape 64"/>
              <p:cNvSpPr>
                <a:spLocks noChangeArrowheads="1"/>
              </p:cNvSpPr>
              <p:nvPr/>
            </p:nvSpPr>
            <p:spPr bwMode="auto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0"/>
                  <a:gd name="T22" fmla="*/ 0 h 997"/>
                  <a:gd name="T23" fmla="*/ 670 w 670"/>
                  <a:gd name="T24" fmla="*/ 997 h 9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33" name="AutoShape 65"/>
              <p:cNvSpPr>
                <a:spLocks noChangeArrowheads="1"/>
              </p:cNvSpPr>
              <p:nvPr/>
            </p:nvSpPr>
            <p:spPr bwMode="auto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487"/>
                  <a:gd name="T23" fmla="*/ 346 w 346"/>
                  <a:gd name="T24" fmla="*/ 487 h 4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</p:grpSp>
      <p:sp>
        <p:nvSpPr>
          <p:cNvPr id="12291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27000"/>
            <a:ext cx="8224837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15364" name="Text Box 67"/>
          <p:cNvSpPr txBox="1">
            <a:spLocks noChangeArrowheads="1"/>
          </p:cNvSpPr>
          <p:nvPr/>
        </p:nvSpPr>
        <p:spPr bwMode="auto">
          <a:xfrm>
            <a:off x="455613" y="6242050"/>
            <a:ext cx="2130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>
              <a:defRPr/>
            </a:pPr>
            <a:endParaRPr lang="es-ES" sz="2800">
              <a:solidFill>
                <a:srgbClr val="000000"/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15365" name="Text Box 68"/>
          <p:cNvSpPr txBox="1">
            <a:spLocks noChangeArrowheads="1"/>
          </p:cNvSpPr>
          <p:nvPr/>
        </p:nvSpPr>
        <p:spPr bwMode="auto">
          <a:xfrm>
            <a:off x="3124200" y="624205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>
              <a:defRPr/>
            </a:pPr>
            <a:endParaRPr lang="es-ES" sz="2800">
              <a:solidFill>
                <a:srgbClr val="000000"/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1093" name="Rectangle 69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2050"/>
            <a:ext cx="2128838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C000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rgbClr val="0C000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4ED48DB-96BD-4AEF-8A70-AD4EC1011952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12295" name="Rectangle 7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483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5" r:id="rId1"/>
    <p:sldLayoutId id="2147485736" r:id="rId2"/>
    <p:sldLayoutId id="2147485737" r:id="rId3"/>
    <p:sldLayoutId id="2147485738" r:id="rId4"/>
    <p:sldLayoutId id="2147485739" r:id="rId5"/>
    <p:sldLayoutId id="2147485740" r:id="rId6"/>
    <p:sldLayoutId id="2147485741" r:id="rId7"/>
    <p:sldLayoutId id="2147485742" r:id="rId8"/>
    <p:sldLayoutId id="2147485743" r:id="rId9"/>
    <p:sldLayoutId id="2147485744" r:id="rId10"/>
    <p:sldLayoutId id="2147485745" r:id="rId11"/>
  </p:sldLayoutIdLst>
  <p:hf hdr="0" dt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pitchFamily="34" charset="0"/>
        <a:defRPr sz="4400">
          <a:solidFill>
            <a:srgbClr val="CCEC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pitchFamily="34" charset="0"/>
        <a:defRPr sz="4400">
          <a:solidFill>
            <a:srgbClr val="CCECFF"/>
          </a:solidFill>
          <a:latin typeface="Arial" pitchFamily="34" charset="0"/>
          <a:cs typeface="Lucida Sans Unicode" pitchFamily="34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pitchFamily="34" charset="0"/>
        <a:defRPr sz="4400">
          <a:solidFill>
            <a:srgbClr val="CCECFF"/>
          </a:solidFill>
          <a:latin typeface="Arial" pitchFamily="34" charset="0"/>
          <a:cs typeface="Lucida Sans Unicode" pitchFamily="34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pitchFamily="34" charset="0"/>
        <a:defRPr sz="4400">
          <a:solidFill>
            <a:srgbClr val="CCECFF"/>
          </a:solidFill>
          <a:latin typeface="Arial" pitchFamily="34" charset="0"/>
          <a:cs typeface="Lucida Sans Unicode" pitchFamily="34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pitchFamily="34" charset="0"/>
        <a:defRPr sz="4400">
          <a:solidFill>
            <a:srgbClr val="CCECFF"/>
          </a:solidFill>
          <a:latin typeface="Arial" pitchFamily="34" charset="0"/>
          <a:cs typeface="Lucida Sans Unicode" pitchFamily="34" charset="0"/>
        </a:defRPr>
      </a:lvl5pPr>
      <a:lvl6pPr marL="457200" algn="l" defTabSz="449263" rtl="0" eaLnBrk="0" fontAlgn="base" hangingPunct="0"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6pPr>
      <a:lvl7pPr marL="914400" algn="l" defTabSz="449263" rtl="0" eaLnBrk="0" fontAlgn="base" hangingPunct="0"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7pPr>
      <a:lvl8pPr marL="1371600" algn="l" defTabSz="449263" rtl="0" eaLnBrk="0" fontAlgn="base" hangingPunct="0"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8pPr>
      <a:lvl9pPr marL="1828800" algn="l" defTabSz="449263" rtl="0" eaLnBrk="0" fontAlgn="base" hangingPunct="0"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9pPr>
    </p:titleStyle>
    <p:bodyStyle>
      <a:lvl1pPr marL="341313" indent="-341313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CCECFF"/>
        </a:buClr>
        <a:buSzPct val="115000"/>
        <a:buFont typeface="Wingdings" pitchFamily="2" charset="2"/>
        <a:buChar char=""/>
        <a:defRPr sz="3200">
          <a:solidFill>
            <a:srgbClr val="EAEAEA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EAEAEA"/>
        </a:buClr>
        <a:buSzPct val="100000"/>
        <a:buFont typeface="Wingdings" pitchFamily="2" charset="2"/>
        <a:buChar char=""/>
        <a:defRPr sz="2800">
          <a:solidFill>
            <a:srgbClr val="EAEAEA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CCECFF"/>
        </a:buClr>
        <a:buSzPct val="115000"/>
        <a:buFont typeface="Wingdings" pitchFamily="2" charset="2"/>
        <a:buChar char=""/>
        <a:defRPr sz="2400">
          <a:solidFill>
            <a:srgbClr val="EAEAEA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00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15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15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15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15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15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"/>
          <p:cNvGrpSpPr>
            <a:grpSpLocks/>
          </p:cNvGrpSpPr>
          <p:nvPr/>
        </p:nvGrpSpPr>
        <p:grpSpPr bwMode="auto">
          <a:xfrm>
            <a:off x="0" y="0"/>
            <a:ext cx="9140825" cy="6854825"/>
            <a:chOff x="0" y="0"/>
            <a:chExt cx="5758" cy="4318"/>
          </a:xfrm>
        </p:grpSpPr>
        <p:sp>
          <p:nvSpPr>
            <p:cNvPr id="13318" name="AutoShape 2"/>
            <p:cNvSpPr>
              <a:spLocks noChangeArrowheads="1"/>
            </p:cNvSpPr>
            <p:nvPr/>
          </p:nvSpPr>
          <p:spPr bwMode="auto">
            <a:xfrm>
              <a:off x="0" y="0"/>
              <a:ext cx="5758" cy="1043"/>
            </a:xfrm>
            <a:custGeom>
              <a:avLst/>
              <a:gdLst>
                <a:gd name="T0" fmla="*/ 583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830 w 5740"/>
                <a:gd name="T7" fmla="*/ 0 h 1043"/>
                <a:gd name="T8" fmla="*/ 5830 w 5740"/>
                <a:gd name="T9" fmla="*/ 1043 h 1043"/>
                <a:gd name="T10" fmla="*/ 5830 w 5740"/>
                <a:gd name="T11" fmla="*/ 1043 h 10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40"/>
                <a:gd name="T19" fmla="*/ 0 h 1043"/>
                <a:gd name="T20" fmla="*/ 5740 w 5740"/>
                <a:gd name="T21" fmla="*/ 1043 h 10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rgbClr val="666699"/>
                </a:gs>
                <a:gs pos="100000">
                  <a:srgbClr val="47476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grpSp>
          <p:nvGrpSpPr>
            <p:cNvPr id="13319" name="Group 3"/>
            <p:cNvGrpSpPr>
              <a:grpSpLocks/>
            </p:cNvGrpSpPr>
            <p:nvPr/>
          </p:nvGrpSpPr>
          <p:grpSpPr bwMode="auto">
            <a:xfrm>
              <a:off x="0" y="0"/>
              <a:ext cx="5758" cy="4318"/>
              <a:chOff x="0" y="0"/>
              <a:chExt cx="5758" cy="4318"/>
            </a:xfrm>
          </p:grpSpPr>
          <p:sp>
            <p:nvSpPr>
              <p:cNvPr id="13320" name="AutoShape 4"/>
              <p:cNvSpPr>
                <a:spLocks noChangeArrowheads="1"/>
              </p:cNvSpPr>
              <p:nvPr/>
            </p:nvSpPr>
            <p:spPr bwMode="auto">
              <a:xfrm>
                <a:off x="1" y="1040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8587D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21" name="AutoShape 5"/>
              <p:cNvSpPr>
                <a:spLocks noChangeArrowheads="1"/>
              </p:cNvSpPr>
              <p:nvPr/>
            </p:nvSpPr>
            <p:spPr bwMode="auto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830 w 5740"/>
                  <a:gd name="T3" fmla="*/ 42 h 42"/>
                  <a:gd name="T4" fmla="*/ 583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42"/>
                  <a:gd name="T20" fmla="*/ 5740 w 5740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56590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22" name="AutoShape 6"/>
              <p:cNvSpPr>
                <a:spLocks noChangeArrowheads="1"/>
              </p:cNvSpPr>
              <p:nvPr/>
            </p:nvSpPr>
            <p:spPr bwMode="auto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830 w 5740"/>
                  <a:gd name="T3" fmla="*/ 30 h 30"/>
                  <a:gd name="T4" fmla="*/ 583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56590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23" name="AutoShape 7"/>
              <p:cNvSpPr>
                <a:spLocks noChangeArrowheads="1"/>
              </p:cNvSpPr>
              <p:nvPr/>
            </p:nvSpPr>
            <p:spPr bwMode="auto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830 w 5740"/>
                  <a:gd name="T3" fmla="*/ 30 h 30"/>
                  <a:gd name="T4" fmla="*/ 583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1618B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24" name="AutoShape 8"/>
              <p:cNvSpPr>
                <a:spLocks noChangeArrowheads="1"/>
              </p:cNvSpPr>
              <p:nvPr/>
            </p:nvSpPr>
            <p:spPr bwMode="auto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5 h 30"/>
                  <a:gd name="T2" fmla="*/ 5830 w 5740"/>
                  <a:gd name="T3" fmla="*/ 35 h 30"/>
                  <a:gd name="T4" fmla="*/ 5830 w 5740"/>
                  <a:gd name="T5" fmla="*/ 0 h 30"/>
                  <a:gd name="T6" fmla="*/ 0 w 5740"/>
                  <a:gd name="T7" fmla="*/ 0 h 30"/>
                  <a:gd name="T8" fmla="*/ 0 w 5740"/>
                  <a:gd name="T9" fmla="*/ 35 h 30"/>
                  <a:gd name="T10" fmla="*/ 0 w 5740"/>
                  <a:gd name="T11" fmla="*/ 35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1618B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25" name="AutoShape 9"/>
              <p:cNvSpPr>
                <a:spLocks noChangeArrowheads="1"/>
              </p:cNvSpPr>
              <p:nvPr/>
            </p:nvSpPr>
            <p:spPr bwMode="auto">
              <a:xfrm>
                <a:off x="0" y="2859"/>
                <a:ext cx="5758" cy="36"/>
              </a:xfrm>
              <a:custGeom>
                <a:avLst/>
                <a:gdLst>
                  <a:gd name="T0" fmla="*/ 583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830 w 5740"/>
                  <a:gd name="T7" fmla="*/ 36 h 36"/>
                  <a:gd name="T8" fmla="*/ 5830 w 5740"/>
                  <a:gd name="T9" fmla="*/ 0 h 36"/>
                  <a:gd name="T10" fmla="*/ 5830 w 5740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6"/>
                  <a:gd name="T20" fmla="*/ 5740 w 5740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E5E86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26" name="AutoShape 10"/>
              <p:cNvSpPr>
                <a:spLocks noChangeArrowheads="1"/>
              </p:cNvSpPr>
              <p:nvPr/>
            </p:nvSpPr>
            <p:spPr bwMode="auto">
              <a:xfrm>
                <a:off x="0" y="2644"/>
                <a:ext cx="5758" cy="30"/>
              </a:xfrm>
              <a:custGeom>
                <a:avLst/>
                <a:gdLst>
                  <a:gd name="T0" fmla="*/ 583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830 w 5740"/>
                  <a:gd name="T7" fmla="*/ 30 h 30"/>
                  <a:gd name="T8" fmla="*/ 5830 w 5740"/>
                  <a:gd name="T9" fmla="*/ 0 h 30"/>
                  <a:gd name="T10" fmla="*/ 5830 w 5740"/>
                  <a:gd name="T11" fmla="*/ 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E5E86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27" name="AutoShape 11"/>
              <p:cNvSpPr>
                <a:spLocks noChangeArrowheads="1"/>
              </p:cNvSpPr>
              <p:nvPr/>
            </p:nvSpPr>
            <p:spPr bwMode="auto">
              <a:xfrm>
                <a:off x="0" y="2433"/>
                <a:ext cx="5758" cy="36"/>
              </a:xfrm>
              <a:custGeom>
                <a:avLst/>
                <a:gdLst>
                  <a:gd name="T0" fmla="*/ 583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830 w 5740"/>
                  <a:gd name="T7" fmla="*/ 36 h 36"/>
                  <a:gd name="T8" fmla="*/ 5830 w 5740"/>
                  <a:gd name="T9" fmla="*/ 0 h 36"/>
                  <a:gd name="T10" fmla="*/ 5830 w 5740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6"/>
                  <a:gd name="T20" fmla="*/ 5740 w 5740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B5B82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28" name="AutoShape 12"/>
              <p:cNvSpPr>
                <a:spLocks noChangeArrowheads="1"/>
              </p:cNvSpPr>
              <p:nvPr/>
            </p:nvSpPr>
            <p:spPr bwMode="auto">
              <a:xfrm>
                <a:off x="0" y="2259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B5B82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29" name="AutoShape 13"/>
              <p:cNvSpPr>
                <a:spLocks noChangeArrowheads="1"/>
              </p:cNvSpPr>
              <p:nvPr/>
            </p:nvSpPr>
            <p:spPr bwMode="auto">
              <a:xfrm>
                <a:off x="0" y="2090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8587D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30" name="AutoShape 14"/>
              <p:cNvSpPr>
                <a:spLocks noChangeArrowheads="1"/>
              </p:cNvSpPr>
              <p:nvPr/>
            </p:nvSpPr>
            <p:spPr bwMode="auto">
              <a:xfrm>
                <a:off x="0" y="1928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31" name="AutoShape 15"/>
              <p:cNvSpPr>
                <a:spLocks noChangeArrowheads="1"/>
              </p:cNvSpPr>
              <p:nvPr/>
            </p:nvSpPr>
            <p:spPr bwMode="auto">
              <a:xfrm>
                <a:off x="0" y="1645"/>
                <a:ext cx="5758" cy="12"/>
              </a:xfrm>
              <a:custGeom>
                <a:avLst/>
                <a:gdLst>
                  <a:gd name="T0" fmla="*/ 583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830 w 5740"/>
                  <a:gd name="T7" fmla="*/ 12 h 12"/>
                  <a:gd name="T8" fmla="*/ 5830 w 5740"/>
                  <a:gd name="T9" fmla="*/ 0 h 12"/>
                  <a:gd name="T10" fmla="*/ 5830 w 5740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2"/>
                  <a:gd name="T20" fmla="*/ 5740 w 5740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32" name="AutoShape 16"/>
              <p:cNvSpPr>
                <a:spLocks noChangeArrowheads="1"/>
              </p:cNvSpPr>
              <p:nvPr/>
            </p:nvSpPr>
            <p:spPr bwMode="auto">
              <a:xfrm>
                <a:off x="0" y="1778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33" name="AutoShape 17"/>
              <p:cNvSpPr>
                <a:spLocks noChangeArrowheads="1"/>
              </p:cNvSpPr>
              <p:nvPr/>
            </p:nvSpPr>
            <p:spPr bwMode="auto">
              <a:xfrm>
                <a:off x="0" y="1520"/>
                <a:ext cx="5758" cy="12"/>
              </a:xfrm>
              <a:custGeom>
                <a:avLst/>
                <a:gdLst>
                  <a:gd name="T0" fmla="*/ 583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830 w 5740"/>
                  <a:gd name="T7" fmla="*/ 12 h 12"/>
                  <a:gd name="T8" fmla="*/ 5830 w 5740"/>
                  <a:gd name="T9" fmla="*/ 0 h 12"/>
                  <a:gd name="T10" fmla="*/ 5830 w 5740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2"/>
                  <a:gd name="T20" fmla="*/ 5740 w 5740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34" name="AutoShape 18"/>
              <p:cNvSpPr>
                <a:spLocks noChangeArrowheads="1"/>
              </p:cNvSpPr>
              <p:nvPr/>
            </p:nvSpPr>
            <p:spPr bwMode="auto">
              <a:xfrm>
                <a:off x="0" y="1394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35" name="AutoShape 19"/>
              <p:cNvSpPr>
                <a:spLocks noChangeArrowheads="1"/>
              </p:cNvSpPr>
              <p:nvPr/>
            </p:nvSpPr>
            <p:spPr bwMode="auto">
              <a:xfrm>
                <a:off x="0" y="1280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36" name="AutoShape 20"/>
              <p:cNvSpPr>
                <a:spLocks noChangeArrowheads="1"/>
              </p:cNvSpPr>
              <p:nvPr/>
            </p:nvSpPr>
            <p:spPr bwMode="auto">
              <a:xfrm>
                <a:off x="0" y="1177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37" name="AutoShape 21"/>
              <p:cNvSpPr>
                <a:spLocks noChangeArrowheads="1"/>
              </p:cNvSpPr>
              <p:nvPr/>
            </p:nvSpPr>
            <p:spPr bwMode="auto">
              <a:xfrm>
                <a:off x="0" y="24"/>
                <a:ext cx="5758" cy="30"/>
              </a:xfrm>
              <a:custGeom>
                <a:avLst/>
                <a:gdLst>
                  <a:gd name="T0" fmla="*/ 583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830 w 5740"/>
                  <a:gd name="T7" fmla="*/ 30 h 30"/>
                  <a:gd name="T8" fmla="*/ 5830 w 5740"/>
                  <a:gd name="T9" fmla="*/ 0 h 30"/>
                  <a:gd name="T10" fmla="*/ 5830 w 5740"/>
                  <a:gd name="T11" fmla="*/ 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56590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38" name="AutoShape 22"/>
              <p:cNvSpPr>
                <a:spLocks noChangeArrowheads="1"/>
              </p:cNvSpPr>
              <p:nvPr/>
            </p:nvSpPr>
            <p:spPr bwMode="auto">
              <a:xfrm>
                <a:off x="0" y="186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56590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39" name="AutoShape 23"/>
              <p:cNvSpPr>
                <a:spLocks noChangeArrowheads="1"/>
              </p:cNvSpPr>
              <p:nvPr/>
            </p:nvSpPr>
            <p:spPr bwMode="auto">
              <a:xfrm>
                <a:off x="0" y="475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E5E86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40" name="AutoShape 24"/>
              <p:cNvSpPr>
                <a:spLocks noChangeArrowheads="1"/>
              </p:cNvSpPr>
              <p:nvPr/>
            </p:nvSpPr>
            <p:spPr bwMode="auto">
              <a:xfrm>
                <a:off x="0" y="337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1618B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41" name="AutoShape 25"/>
              <p:cNvSpPr>
                <a:spLocks noChangeArrowheads="1"/>
              </p:cNvSpPr>
              <p:nvPr/>
            </p:nvSpPr>
            <p:spPr bwMode="auto">
              <a:xfrm>
                <a:off x="0" y="600"/>
                <a:ext cx="5758" cy="24"/>
              </a:xfrm>
              <a:custGeom>
                <a:avLst/>
                <a:gdLst>
                  <a:gd name="T0" fmla="*/ 583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830 w 5740"/>
                  <a:gd name="T7" fmla="*/ 24 h 24"/>
                  <a:gd name="T8" fmla="*/ 5830 w 5740"/>
                  <a:gd name="T9" fmla="*/ 0 h 24"/>
                  <a:gd name="T10" fmla="*/ 5830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45479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42" name="AutoShape 26"/>
              <p:cNvSpPr>
                <a:spLocks noChangeArrowheads="1"/>
              </p:cNvSpPr>
              <p:nvPr/>
            </p:nvSpPr>
            <p:spPr bwMode="auto">
              <a:xfrm>
                <a:off x="0" y="727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8587D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43" name="AutoShape 27"/>
              <p:cNvSpPr>
                <a:spLocks noChangeArrowheads="1"/>
              </p:cNvSpPr>
              <p:nvPr/>
            </p:nvSpPr>
            <p:spPr bwMode="auto">
              <a:xfrm>
                <a:off x="0" y="841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8587D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44" name="AutoShape 28"/>
              <p:cNvSpPr>
                <a:spLocks noChangeArrowheads="1"/>
              </p:cNvSpPr>
              <p:nvPr/>
            </p:nvSpPr>
            <p:spPr bwMode="auto">
              <a:xfrm>
                <a:off x="0" y="943"/>
                <a:ext cx="5758" cy="18"/>
              </a:xfrm>
              <a:custGeom>
                <a:avLst/>
                <a:gdLst>
                  <a:gd name="T0" fmla="*/ 583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830 w 5740"/>
                  <a:gd name="T7" fmla="*/ 18 h 18"/>
                  <a:gd name="T8" fmla="*/ 5830 w 5740"/>
                  <a:gd name="T9" fmla="*/ 0 h 18"/>
                  <a:gd name="T10" fmla="*/ 5830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8587D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grpSp>
            <p:nvGrpSpPr>
              <p:cNvPr id="13345" name="Group 29"/>
              <p:cNvGrpSpPr>
                <a:grpSpLocks/>
              </p:cNvGrpSpPr>
              <p:nvPr/>
            </p:nvGrpSpPr>
            <p:grpSpPr bwMode="auto">
              <a:xfrm>
                <a:off x="0" y="0"/>
                <a:ext cx="5757" cy="1044"/>
                <a:chOff x="0" y="0"/>
                <a:chExt cx="5757" cy="1044"/>
              </a:xfrm>
            </p:grpSpPr>
            <p:sp>
              <p:nvSpPr>
                <p:cNvPr id="13367" name="AutoShape 30"/>
                <p:cNvSpPr>
                  <a:spLocks noChangeArrowheads="1"/>
                </p:cNvSpPr>
                <p:nvPr/>
              </p:nvSpPr>
              <p:spPr bwMode="auto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53 h 1043"/>
                    <a:gd name="T2" fmla="*/ 42 w 42"/>
                    <a:gd name="T3" fmla="*/ 105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53 h 1043"/>
                    <a:gd name="T10" fmla="*/ 18 w 42"/>
                    <a:gd name="T11" fmla="*/ 1053 h 1043"/>
                    <a:gd name="T12" fmla="*/ 18 w 42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2"/>
                    <a:gd name="T22" fmla="*/ 0 h 1043"/>
                    <a:gd name="T23" fmla="*/ 42 w 42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68" name="AutoShape 31"/>
                <p:cNvSpPr>
                  <a:spLocks noChangeArrowheads="1"/>
                </p:cNvSpPr>
                <p:nvPr/>
              </p:nvSpPr>
              <p:spPr bwMode="auto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53 h 1043"/>
                    <a:gd name="T2" fmla="*/ 155 w 155"/>
                    <a:gd name="T3" fmla="*/ 105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53 h 1043"/>
                    <a:gd name="T10" fmla="*/ 131 w 155"/>
                    <a:gd name="T11" fmla="*/ 1053 h 1043"/>
                    <a:gd name="T12" fmla="*/ 131 w 155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5"/>
                    <a:gd name="T22" fmla="*/ 0 h 1043"/>
                    <a:gd name="T23" fmla="*/ 155 w 155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69" name="AutoShape 32"/>
                <p:cNvSpPr>
                  <a:spLocks noChangeArrowheads="1"/>
                </p:cNvSpPr>
                <p:nvPr/>
              </p:nvSpPr>
              <p:spPr bwMode="auto">
                <a:xfrm>
                  <a:off x="1967" y="0"/>
                  <a:ext cx="240" cy="1045"/>
                </a:xfrm>
                <a:custGeom>
                  <a:avLst/>
                  <a:gdLst>
                    <a:gd name="T0" fmla="*/ 226 w 239"/>
                    <a:gd name="T1" fmla="*/ 1053 h 1043"/>
                    <a:gd name="T2" fmla="*/ 244 w 239"/>
                    <a:gd name="T3" fmla="*/ 105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8 w 239"/>
                    <a:gd name="T9" fmla="*/ 1053 h 1043"/>
                    <a:gd name="T10" fmla="*/ 226 w 239"/>
                    <a:gd name="T11" fmla="*/ 1053 h 1043"/>
                    <a:gd name="T12" fmla="*/ 226 w 239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9"/>
                    <a:gd name="T22" fmla="*/ 0 h 1043"/>
                    <a:gd name="T23" fmla="*/ 239 w 23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70" name="AutoShape 33"/>
                <p:cNvSpPr>
                  <a:spLocks noChangeArrowheads="1"/>
                </p:cNvSpPr>
                <p:nvPr/>
              </p:nvSpPr>
              <p:spPr bwMode="auto">
                <a:xfrm>
                  <a:off x="1554" y="0"/>
                  <a:ext cx="353" cy="1045"/>
                </a:xfrm>
                <a:custGeom>
                  <a:avLst/>
                  <a:gdLst>
                    <a:gd name="T0" fmla="*/ 339 w 352"/>
                    <a:gd name="T1" fmla="*/ 1053 h 1043"/>
                    <a:gd name="T2" fmla="*/ 357 w 352"/>
                    <a:gd name="T3" fmla="*/ 105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6 w 352"/>
                    <a:gd name="T9" fmla="*/ 1053 h 1043"/>
                    <a:gd name="T10" fmla="*/ 339 w 352"/>
                    <a:gd name="T11" fmla="*/ 1053 h 1043"/>
                    <a:gd name="T12" fmla="*/ 339 w 352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2"/>
                    <a:gd name="T22" fmla="*/ 0 h 1043"/>
                    <a:gd name="T23" fmla="*/ 352 w 352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71" name="AutoShape 34"/>
                <p:cNvSpPr>
                  <a:spLocks noChangeArrowheads="1"/>
                </p:cNvSpPr>
                <p:nvPr/>
              </p:nvSpPr>
              <p:spPr bwMode="auto">
                <a:xfrm>
                  <a:off x="1134" y="0"/>
                  <a:ext cx="450" cy="1045"/>
                </a:xfrm>
                <a:custGeom>
                  <a:avLst/>
                  <a:gdLst>
                    <a:gd name="T0" fmla="*/ 430 w 449"/>
                    <a:gd name="T1" fmla="*/ 1053 h 1043"/>
                    <a:gd name="T2" fmla="*/ 454 w 449"/>
                    <a:gd name="T3" fmla="*/ 105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12 w 449"/>
                    <a:gd name="T9" fmla="*/ 1053 h 1043"/>
                    <a:gd name="T10" fmla="*/ 430 w 449"/>
                    <a:gd name="T11" fmla="*/ 1053 h 1043"/>
                    <a:gd name="T12" fmla="*/ 430 w 449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49"/>
                    <a:gd name="T22" fmla="*/ 0 h 1043"/>
                    <a:gd name="T23" fmla="*/ 449 w 44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72" name="AutoShape 35"/>
                <p:cNvSpPr>
                  <a:spLocks noChangeArrowheads="1"/>
                </p:cNvSpPr>
                <p:nvPr/>
              </p:nvSpPr>
              <p:spPr bwMode="auto">
                <a:xfrm>
                  <a:off x="714" y="0"/>
                  <a:ext cx="540" cy="1045"/>
                </a:xfrm>
                <a:custGeom>
                  <a:avLst/>
                  <a:gdLst>
                    <a:gd name="T0" fmla="*/ 530 w 538"/>
                    <a:gd name="T1" fmla="*/ 1053 h 1043"/>
                    <a:gd name="T2" fmla="*/ 548 w 538"/>
                    <a:gd name="T3" fmla="*/ 105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506 w 538"/>
                    <a:gd name="T9" fmla="*/ 1053 h 1043"/>
                    <a:gd name="T10" fmla="*/ 530 w 538"/>
                    <a:gd name="T11" fmla="*/ 1053 h 1043"/>
                    <a:gd name="T12" fmla="*/ 530 w 538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38"/>
                    <a:gd name="T22" fmla="*/ 0 h 1043"/>
                    <a:gd name="T23" fmla="*/ 538 w 538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73" name="AutoShape 36"/>
                <p:cNvSpPr>
                  <a:spLocks noChangeArrowheads="1"/>
                </p:cNvSpPr>
                <p:nvPr/>
              </p:nvSpPr>
              <p:spPr bwMode="auto">
                <a:xfrm>
                  <a:off x="306" y="0"/>
                  <a:ext cx="642" cy="1045"/>
                </a:xfrm>
                <a:custGeom>
                  <a:avLst/>
                  <a:gdLst>
                    <a:gd name="T0" fmla="*/ 632 w 640"/>
                    <a:gd name="T1" fmla="*/ 1053 h 1043"/>
                    <a:gd name="T2" fmla="*/ 650 w 640"/>
                    <a:gd name="T3" fmla="*/ 105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608 w 640"/>
                    <a:gd name="T9" fmla="*/ 1053 h 1043"/>
                    <a:gd name="T10" fmla="*/ 632 w 640"/>
                    <a:gd name="T11" fmla="*/ 1053 h 1043"/>
                    <a:gd name="T12" fmla="*/ 632 w 640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40"/>
                    <a:gd name="T22" fmla="*/ 0 h 1043"/>
                    <a:gd name="T23" fmla="*/ 640 w 640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74" name="AutoShape 37"/>
                <p:cNvSpPr>
                  <a:spLocks noChangeArrowheads="1"/>
                </p:cNvSpPr>
                <p:nvPr/>
              </p:nvSpPr>
              <p:spPr bwMode="auto">
                <a:xfrm>
                  <a:off x="0" y="108"/>
                  <a:ext cx="630" cy="937"/>
                </a:xfrm>
                <a:custGeom>
                  <a:avLst/>
                  <a:gdLst>
                    <a:gd name="T0" fmla="*/ 614 w 628"/>
                    <a:gd name="T1" fmla="*/ 945 h 935"/>
                    <a:gd name="T2" fmla="*/ 638 w 628"/>
                    <a:gd name="T3" fmla="*/ 94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90 w 628"/>
                    <a:gd name="T9" fmla="*/ 945 h 935"/>
                    <a:gd name="T10" fmla="*/ 614 w 628"/>
                    <a:gd name="T11" fmla="*/ 945 h 935"/>
                    <a:gd name="T12" fmla="*/ 614 w 628"/>
                    <a:gd name="T13" fmla="*/ 945 h 9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28"/>
                    <a:gd name="T22" fmla="*/ 0 h 935"/>
                    <a:gd name="T23" fmla="*/ 628 w 628"/>
                    <a:gd name="T24" fmla="*/ 935 h 93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75" name="AutoShape 38"/>
                <p:cNvSpPr>
                  <a:spLocks noChangeArrowheads="1"/>
                </p:cNvSpPr>
                <p:nvPr/>
              </p:nvSpPr>
              <p:spPr bwMode="auto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53 h 1043"/>
                    <a:gd name="T2" fmla="*/ 42 w 155"/>
                    <a:gd name="T3" fmla="*/ 105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53 h 1043"/>
                    <a:gd name="T10" fmla="*/ 18 w 155"/>
                    <a:gd name="T11" fmla="*/ 1053 h 1043"/>
                    <a:gd name="T12" fmla="*/ 18 w 155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5"/>
                    <a:gd name="T22" fmla="*/ 0 h 1043"/>
                    <a:gd name="T23" fmla="*/ 155 w 155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76" name="AutoShape 39"/>
                <p:cNvSpPr>
                  <a:spLocks noChangeArrowheads="1"/>
                </p:cNvSpPr>
                <p:nvPr/>
              </p:nvSpPr>
              <p:spPr bwMode="auto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53 h 1043"/>
                    <a:gd name="T2" fmla="*/ 36 w 239"/>
                    <a:gd name="T3" fmla="*/ 1053 h 1043"/>
                    <a:gd name="T4" fmla="*/ 244 w 239"/>
                    <a:gd name="T5" fmla="*/ 0 h 1043"/>
                    <a:gd name="T6" fmla="*/ 208 w 239"/>
                    <a:gd name="T7" fmla="*/ 0 h 1043"/>
                    <a:gd name="T8" fmla="*/ 0 w 239"/>
                    <a:gd name="T9" fmla="*/ 1053 h 1043"/>
                    <a:gd name="T10" fmla="*/ 18 w 239"/>
                    <a:gd name="T11" fmla="*/ 1053 h 1043"/>
                    <a:gd name="T12" fmla="*/ 18 w 239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9"/>
                    <a:gd name="T22" fmla="*/ 0 h 1043"/>
                    <a:gd name="T23" fmla="*/ 239 w 23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77" name="AutoShape 40"/>
                <p:cNvSpPr>
                  <a:spLocks noChangeArrowheads="1"/>
                </p:cNvSpPr>
                <p:nvPr/>
              </p:nvSpPr>
              <p:spPr bwMode="auto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53 h 1043"/>
                    <a:gd name="T2" fmla="*/ 42 w 358"/>
                    <a:gd name="T3" fmla="*/ 1053 h 1043"/>
                    <a:gd name="T4" fmla="*/ 363 w 358"/>
                    <a:gd name="T5" fmla="*/ 0 h 1043"/>
                    <a:gd name="T6" fmla="*/ 322 w 358"/>
                    <a:gd name="T7" fmla="*/ 0 h 1043"/>
                    <a:gd name="T8" fmla="*/ 0 w 358"/>
                    <a:gd name="T9" fmla="*/ 1053 h 1043"/>
                    <a:gd name="T10" fmla="*/ 24 w 358"/>
                    <a:gd name="T11" fmla="*/ 1053 h 1043"/>
                    <a:gd name="T12" fmla="*/ 24 w 358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8"/>
                    <a:gd name="T22" fmla="*/ 0 h 1043"/>
                    <a:gd name="T23" fmla="*/ 358 w 358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78" name="AutoShape 41"/>
                <p:cNvSpPr>
                  <a:spLocks noChangeArrowheads="1"/>
                </p:cNvSpPr>
                <p:nvPr/>
              </p:nvSpPr>
              <p:spPr bwMode="auto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53 h 1043"/>
                    <a:gd name="T2" fmla="*/ 41 w 448"/>
                    <a:gd name="T3" fmla="*/ 1053 h 1043"/>
                    <a:gd name="T4" fmla="*/ 453 w 448"/>
                    <a:gd name="T5" fmla="*/ 0 h 1043"/>
                    <a:gd name="T6" fmla="*/ 411 w 448"/>
                    <a:gd name="T7" fmla="*/ 0 h 1043"/>
                    <a:gd name="T8" fmla="*/ 0 w 448"/>
                    <a:gd name="T9" fmla="*/ 1053 h 1043"/>
                    <a:gd name="T10" fmla="*/ 18 w 448"/>
                    <a:gd name="T11" fmla="*/ 1053 h 1043"/>
                    <a:gd name="T12" fmla="*/ 18 w 448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48"/>
                    <a:gd name="T22" fmla="*/ 0 h 1043"/>
                    <a:gd name="T23" fmla="*/ 448 w 448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79" name="AutoShape 42"/>
                <p:cNvSpPr>
                  <a:spLocks noChangeArrowheads="1"/>
                </p:cNvSpPr>
                <p:nvPr/>
              </p:nvSpPr>
              <p:spPr bwMode="auto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53 h 1043"/>
                    <a:gd name="T2" fmla="*/ 42 w 539"/>
                    <a:gd name="T3" fmla="*/ 1053 h 1043"/>
                    <a:gd name="T4" fmla="*/ 549 w 539"/>
                    <a:gd name="T5" fmla="*/ 0 h 1043"/>
                    <a:gd name="T6" fmla="*/ 507 w 539"/>
                    <a:gd name="T7" fmla="*/ 0 h 1043"/>
                    <a:gd name="T8" fmla="*/ 0 w 539"/>
                    <a:gd name="T9" fmla="*/ 1053 h 1043"/>
                    <a:gd name="T10" fmla="*/ 18 w 539"/>
                    <a:gd name="T11" fmla="*/ 1053 h 1043"/>
                    <a:gd name="T12" fmla="*/ 18 w 539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39"/>
                    <a:gd name="T22" fmla="*/ 0 h 1043"/>
                    <a:gd name="T23" fmla="*/ 539 w 53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80" name="AutoShape 43"/>
                <p:cNvSpPr>
                  <a:spLocks noChangeArrowheads="1"/>
                </p:cNvSpPr>
                <p:nvPr/>
              </p:nvSpPr>
              <p:spPr bwMode="auto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53 h 1043"/>
                    <a:gd name="T2" fmla="*/ 42 w 640"/>
                    <a:gd name="T3" fmla="*/ 1053 h 1043"/>
                    <a:gd name="T4" fmla="*/ 650 w 640"/>
                    <a:gd name="T5" fmla="*/ 0 h 1043"/>
                    <a:gd name="T6" fmla="*/ 602 w 640"/>
                    <a:gd name="T7" fmla="*/ 0 h 1043"/>
                    <a:gd name="T8" fmla="*/ 0 w 640"/>
                    <a:gd name="T9" fmla="*/ 1053 h 1043"/>
                    <a:gd name="T10" fmla="*/ 18 w 640"/>
                    <a:gd name="T11" fmla="*/ 1053 h 1043"/>
                    <a:gd name="T12" fmla="*/ 18 w 640"/>
                    <a:gd name="T13" fmla="*/ 1053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40"/>
                    <a:gd name="T22" fmla="*/ 0 h 1043"/>
                    <a:gd name="T23" fmla="*/ 640 w 640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81" name="AutoShape 44"/>
                <p:cNvSpPr>
                  <a:spLocks noChangeArrowheads="1"/>
                </p:cNvSpPr>
                <p:nvPr/>
              </p:nvSpPr>
              <p:spPr bwMode="auto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1005 h 995"/>
                    <a:gd name="T2" fmla="*/ 48 w 670"/>
                    <a:gd name="T3" fmla="*/ 1005 h 995"/>
                    <a:gd name="T4" fmla="*/ 680 w 670"/>
                    <a:gd name="T5" fmla="*/ 72 h 995"/>
                    <a:gd name="T6" fmla="*/ 680 w 670"/>
                    <a:gd name="T7" fmla="*/ 0 h 995"/>
                    <a:gd name="T8" fmla="*/ 0 w 670"/>
                    <a:gd name="T9" fmla="*/ 1005 h 995"/>
                    <a:gd name="T10" fmla="*/ 24 w 670"/>
                    <a:gd name="T11" fmla="*/ 1005 h 995"/>
                    <a:gd name="T12" fmla="*/ 24 w 670"/>
                    <a:gd name="T13" fmla="*/ 1005 h 99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0"/>
                    <a:gd name="T22" fmla="*/ 0 h 995"/>
                    <a:gd name="T23" fmla="*/ 670 w 670"/>
                    <a:gd name="T24" fmla="*/ 995 h 99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B6B99"/>
                    </a:gs>
                    <a:gs pos="100000">
                      <a:srgbClr val="4B4B6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3346" name="Group 45"/>
              <p:cNvGrpSpPr>
                <a:grpSpLocks/>
              </p:cNvGrpSpPr>
              <p:nvPr/>
            </p:nvGrpSpPr>
            <p:grpSpPr bwMode="auto">
              <a:xfrm>
                <a:off x="0" y="558"/>
                <a:ext cx="5757" cy="486"/>
                <a:chOff x="0" y="558"/>
                <a:chExt cx="5757" cy="486"/>
              </a:xfrm>
            </p:grpSpPr>
            <p:sp>
              <p:nvSpPr>
                <p:cNvPr id="13365" name="AutoShape 46"/>
                <p:cNvSpPr>
                  <a:spLocks noChangeArrowheads="1"/>
                </p:cNvSpPr>
                <p:nvPr/>
              </p:nvSpPr>
              <p:spPr bwMode="auto">
                <a:xfrm>
                  <a:off x="0" y="618"/>
                  <a:ext cx="306" cy="427"/>
                </a:xfrm>
                <a:custGeom>
                  <a:avLst/>
                  <a:gdLst>
                    <a:gd name="T0" fmla="*/ 286 w 305"/>
                    <a:gd name="T1" fmla="*/ 431 h 426"/>
                    <a:gd name="T2" fmla="*/ 310 w 305"/>
                    <a:gd name="T3" fmla="*/ 431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6 w 305"/>
                    <a:gd name="T9" fmla="*/ 431 h 426"/>
                    <a:gd name="T10" fmla="*/ 286 w 305"/>
                    <a:gd name="T11" fmla="*/ 431 h 426"/>
                    <a:gd name="T12" fmla="*/ 286 w 305"/>
                    <a:gd name="T13" fmla="*/ 431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5"/>
                    <a:gd name="T22" fmla="*/ 0 h 426"/>
                    <a:gd name="T23" fmla="*/ 305 w 305"/>
                    <a:gd name="T24" fmla="*/ 426 h 42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rgbClr val="54547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66" name="AutoShape 47"/>
                <p:cNvSpPr>
                  <a:spLocks noChangeArrowheads="1"/>
                </p:cNvSpPr>
                <p:nvPr/>
              </p:nvSpPr>
              <p:spPr bwMode="auto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91 h 486"/>
                    <a:gd name="T2" fmla="*/ 48 w 347"/>
                    <a:gd name="T3" fmla="*/ 491 h 486"/>
                    <a:gd name="T4" fmla="*/ 352 w 347"/>
                    <a:gd name="T5" fmla="*/ 72 h 486"/>
                    <a:gd name="T6" fmla="*/ 352 w 347"/>
                    <a:gd name="T7" fmla="*/ 0 h 486"/>
                    <a:gd name="T8" fmla="*/ 0 w 347"/>
                    <a:gd name="T9" fmla="*/ 491 h 486"/>
                    <a:gd name="T10" fmla="*/ 24 w 347"/>
                    <a:gd name="T11" fmla="*/ 491 h 486"/>
                    <a:gd name="T12" fmla="*/ 24 w 347"/>
                    <a:gd name="T13" fmla="*/ 491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47"/>
                    <a:gd name="T22" fmla="*/ 0 h 486"/>
                    <a:gd name="T23" fmla="*/ 347 w 347"/>
                    <a:gd name="T24" fmla="*/ 486 h 48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rgbClr val="54547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3347" name="Group 48"/>
              <p:cNvGrpSpPr>
                <a:grpSpLocks/>
              </p:cNvGrpSpPr>
              <p:nvPr/>
            </p:nvGrpSpPr>
            <p:grpSpPr bwMode="auto">
              <a:xfrm>
                <a:off x="264" y="1039"/>
                <a:ext cx="5199" cy="3279"/>
                <a:chOff x="264" y="1039"/>
                <a:chExt cx="5199" cy="3279"/>
              </a:xfrm>
            </p:grpSpPr>
            <p:sp>
              <p:nvSpPr>
                <p:cNvPr id="13356" name="AutoShape 49"/>
                <p:cNvSpPr>
                  <a:spLocks noChangeArrowheads="1"/>
                </p:cNvSpPr>
                <p:nvPr/>
              </p:nvSpPr>
              <p:spPr bwMode="auto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308 h 3273"/>
                    <a:gd name="T6" fmla="*/ 42 w 42"/>
                    <a:gd name="T7" fmla="*/ 3308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2"/>
                    <a:gd name="T22" fmla="*/ 0 h 3273"/>
                    <a:gd name="T23" fmla="*/ 42 w 42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57" name="AutoShape 50"/>
                <p:cNvSpPr>
                  <a:spLocks noChangeArrowheads="1"/>
                </p:cNvSpPr>
                <p:nvPr/>
              </p:nvSpPr>
              <p:spPr bwMode="auto">
                <a:xfrm>
                  <a:off x="2154" y="1039"/>
                  <a:ext cx="401" cy="3280"/>
                </a:xfrm>
                <a:custGeom>
                  <a:avLst/>
                  <a:gdLst>
                    <a:gd name="T0" fmla="*/ 381 w 400"/>
                    <a:gd name="T1" fmla="*/ 0 h 3273"/>
                    <a:gd name="T2" fmla="*/ 363 w 400"/>
                    <a:gd name="T3" fmla="*/ 0 h 3273"/>
                    <a:gd name="T4" fmla="*/ 0 w 400"/>
                    <a:gd name="T5" fmla="*/ 3308 h 3273"/>
                    <a:gd name="T6" fmla="*/ 41 w 400"/>
                    <a:gd name="T7" fmla="*/ 3308 h 3273"/>
                    <a:gd name="T8" fmla="*/ 405 w 400"/>
                    <a:gd name="T9" fmla="*/ 0 h 3273"/>
                    <a:gd name="T10" fmla="*/ 381 w 400"/>
                    <a:gd name="T11" fmla="*/ 0 h 3273"/>
                    <a:gd name="T12" fmla="*/ 381 w 400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0"/>
                    <a:gd name="T22" fmla="*/ 0 h 3273"/>
                    <a:gd name="T23" fmla="*/ 400 w 400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58" name="AutoShape 51"/>
                <p:cNvSpPr>
                  <a:spLocks noChangeArrowheads="1"/>
                </p:cNvSpPr>
                <p:nvPr/>
              </p:nvSpPr>
              <p:spPr bwMode="auto">
                <a:xfrm>
                  <a:off x="1530" y="1039"/>
                  <a:ext cx="677" cy="3280"/>
                </a:xfrm>
                <a:custGeom>
                  <a:avLst/>
                  <a:gdLst>
                    <a:gd name="T0" fmla="*/ 667 w 675"/>
                    <a:gd name="T1" fmla="*/ 0 h 3273"/>
                    <a:gd name="T2" fmla="*/ 649 w 675"/>
                    <a:gd name="T3" fmla="*/ 0 h 3273"/>
                    <a:gd name="T4" fmla="*/ 0 w 675"/>
                    <a:gd name="T5" fmla="*/ 3308 h 3273"/>
                    <a:gd name="T6" fmla="*/ 42 w 675"/>
                    <a:gd name="T7" fmla="*/ 3308 h 3273"/>
                    <a:gd name="T8" fmla="*/ 685 w 675"/>
                    <a:gd name="T9" fmla="*/ 0 h 3273"/>
                    <a:gd name="T10" fmla="*/ 667 w 675"/>
                    <a:gd name="T11" fmla="*/ 0 h 3273"/>
                    <a:gd name="T12" fmla="*/ 667 w 675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5"/>
                    <a:gd name="T22" fmla="*/ 0 h 3273"/>
                    <a:gd name="T23" fmla="*/ 675 w 675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59" name="AutoShape 52"/>
                <p:cNvSpPr>
                  <a:spLocks noChangeArrowheads="1"/>
                </p:cNvSpPr>
                <p:nvPr/>
              </p:nvSpPr>
              <p:spPr bwMode="auto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31"/>
                    <a:gd name="T22" fmla="*/ 0 h 3280"/>
                    <a:gd name="T23" fmla="*/ 1031 w 1031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60" name="AutoShape 53"/>
                <p:cNvSpPr>
                  <a:spLocks noChangeArrowheads="1"/>
                </p:cNvSpPr>
                <p:nvPr/>
              </p:nvSpPr>
              <p:spPr bwMode="auto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19"/>
                    <a:gd name="T22" fmla="*/ 0 h 3280"/>
                    <a:gd name="T23" fmla="*/ 1319 w 1319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61" name="AutoShape 54"/>
                <p:cNvSpPr>
                  <a:spLocks noChangeArrowheads="1"/>
                </p:cNvSpPr>
                <p:nvPr/>
              </p:nvSpPr>
              <p:spPr bwMode="auto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64 w 401"/>
                    <a:gd name="T5" fmla="*/ 3308 h 3273"/>
                    <a:gd name="T6" fmla="*/ 406 w 401"/>
                    <a:gd name="T7" fmla="*/ 3308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1"/>
                    <a:gd name="T22" fmla="*/ 0 h 3273"/>
                    <a:gd name="T23" fmla="*/ 401 w 401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62" name="AutoShape 55"/>
                <p:cNvSpPr>
                  <a:spLocks noChangeArrowheads="1"/>
                </p:cNvSpPr>
                <p:nvPr/>
              </p:nvSpPr>
              <p:spPr bwMode="auto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50 w 675"/>
                    <a:gd name="T5" fmla="*/ 3308 h 3273"/>
                    <a:gd name="T6" fmla="*/ 685 w 675"/>
                    <a:gd name="T7" fmla="*/ 3308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5"/>
                    <a:gd name="T22" fmla="*/ 0 h 3273"/>
                    <a:gd name="T23" fmla="*/ 675 w 675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63" name="AutoShape 56"/>
                <p:cNvSpPr>
                  <a:spLocks noChangeArrowheads="1"/>
                </p:cNvSpPr>
                <p:nvPr/>
              </p:nvSpPr>
              <p:spPr bwMode="auto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36"/>
                    <a:gd name="T22" fmla="*/ 0 h 3280"/>
                    <a:gd name="T23" fmla="*/ 1036 w 1036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3364" name="AutoShape 57"/>
                <p:cNvSpPr>
                  <a:spLocks noChangeArrowheads="1"/>
                </p:cNvSpPr>
                <p:nvPr/>
              </p:nvSpPr>
              <p:spPr bwMode="auto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27"/>
                    <a:gd name="T22" fmla="*/ 0 h 3280"/>
                    <a:gd name="T23" fmla="*/ 1327 w 1327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4B4B6B"/>
                    </a:gs>
                    <a:gs pos="100000">
                      <a:srgbClr val="6B6B9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3348" name="AutoShape 58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54"/>
                  <a:gd name="T22" fmla="*/ 0 h 2632"/>
                  <a:gd name="T23" fmla="*/ 1254 w 1254"/>
                  <a:gd name="T24" fmla="*/ 2632 h 26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4B4B6B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49" name="AutoShape 59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48"/>
                  <a:gd name="T22" fmla="*/ 0 h 1676"/>
                  <a:gd name="T23" fmla="*/ 948 w 948"/>
                  <a:gd name="T24" fmla="*/ 1676 h 167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50" name="AutoShape 60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9"/>
                  <a:gd name="T22" fmla="*/ 0 h 937"/>
                  <a:gd name="T23" fmla="*/ 629 w 629"/>
                  <a:gd name="T24" fmla="*/ 937 h 93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51" name="AutoShape 61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5"/>
                  <a:gd name="T22" fmla="*/ 0 h 427"/>
                  <a:gd name="T23" fmla="*/ 305 w 305"/>
                  <a:gd name="T24" fmla="*/ 427 h 4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52" name="AutoShape 62"/>
              <p:cNvSpPr>
                <a:spLocks noChangeArrowheads="1"/>
              </p:cNvSpPr>
              <p:nvPr/>
            </p:nvSpPr>
            <p:spPr bwMode="auto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77"/>
                  <a:gd name="T22" fmla="*/ 0 h 2686"/>
                  <a:gd name="T23" fmla="*/ 1277 w 1277"/>
                  <a:gd name="T24" fmla="*/ 2686 h 268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4B4B6B"/>
                  </a:gs>
                  <a:gs pos="100000">
                    <a:srgbClr val="6B6B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53" name="AutoShape 63"/>
              <p:cNvSpPr>
                <a:spLocks noChangeArrowheads="1"/>
              </p:cNvSpPr>
              <p:nvPr/>
            </p:nvSpPr>
            <p:spPr bwMode="auto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88"/>
                  <a:gd name="T22" fmla="*/ 0 h 1730"/>
                  <a:gd name="T23" fmla="*/ 988 w 988"/>
                  <a:gd name="T24" fmla="*/ 1730 h 17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54" name="AutoShape 64"/>
              <p:cNvSpPr>
                <a:spLocks noChangeArrowheads="1"/>
              </p:cNvSpPr>
              <p:nvPr/>
            </p:nvSpPr>
            <p:spPr bwMode="auto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0"/>
                  <a:gd name="T22" fmla="*/ 0 h 997"/>
                  <a:gd name="T23" fmla="*/ 670 w 670"/>
                  <a:gd name="T24" fmla="*/ 997 h 9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55" name="AutoShape 65"/>
              <p:cNvSpPr>
                <a:spLocks noChangeArrowheads="1"/>
              </p:cNvSpPr>
              <p:nvPr/>
            </p:nvSpPr>
            <p:spPr bwMode="auto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487"/>
                  <a:gd name="T23" fmla="*/ 346 w 346"/>
                  <a:gd name="T24" fmla="*/ 487 h 4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454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</p:grpSp>
      <p:sp>
        <p:nvSpPr>
          <p:cNvPr id="13315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27000"/>
            <a:ext cx="8224837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13316" name="Rectangle 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483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2050"/>
            <a:ext cx="2127250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</a:tabLst>
              <a:defRPr sz="10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E86B9B7-248C-4C8C-A6CD-53F788D17759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6" r:id="rId1"/>
    <p:sldLayoutId id="2147485747" r:id="rId2"/>
    <p:sldLayoutId id="2147485748" r:id="rId3"/>
    <p:sldLayoutId id="2147485749" r:id="rId4"/>
    <p:sldLayoutId id="2147485750" r:id="rId5"/>
    <p:sldLayoutId id="2147485751" r:id="rId6"/>
    <p:sldLayoutId id="2147485752" r:id="rId7"/>
    <p:sldLayoutId id="2147485753" r:id="rId8"/>
    <p:sldLayoutId id="2147485754" r:id="rId9"/>
    <p:sldLayoutId id="2147485755" r:id="rId10"/>
    <p:sldLayoutId id="2147485756" r:id="rId11"/>
  </p:sldLayoutIdLst>
  <p:hf hdr="0" dt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pitchFamily="34" charset="0"/>
        <a:defRPr sz="4400">
          <a:solidFill>
            <a:srgbClr val="CCEC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pitchFamily="34" charset="0"/>
        <a:defRPr sz="4400">
          <a:solidFill>
            <a:srgbClr val="CCECFF"/>
          </a:solidFill>
          <a:latin typeface="Arial" pitchFamily="34" charset="0"/>
          <a:cs typeface="Lucida Sans Unicode" pitchFamily="34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pitchFamily="34" charset="0"/>
        <a:defRPr sz="4400">
          <a:solidFill>
            <a:srgbClr val="CCECFF"/>
          </a:solidFill>
          <a:latin typeface="Arial" pitchFamily="34" charset="0"/>
          <a:cs typeface="Lucida Sans Unicode" pitchFamily="34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pitchFamily="34" charset="0"/>
        <a:defRPr sz="4400">
          <a:solidFill>
            <a:srgbClr val="CCECFF"/>
          </a:solidFill>
          <a:latin typeface="Arial" pitchFamily="34" charset="0"/>
          <a:cs typeface="Lucida Sans Unicode" pitchFamily="34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pitchFamily="34" charset="0"/>
        <a:defRPr sz="4400">
          <a:solidFill>
            <a:srgbClr val="CCECFF"/>
          </a:solidFill>
          <a:latin typeface="Arial" pitchFamily="34" charset="0"/>
          <a:cs typeface="Lucida Sans Unicode" pitchFamily="34" charset="0"/>
        </a:defRPr>
      </a:lvl5pPr>
      <a:lvl6pPr marL="457200" algn="l" defTabSz="449263" rtl="0" eaLnBrk="0" fontAlgn="base" hangingPunct="0"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6pPr>
      <a:lvl7pPr marL="914400" algn="l" defTabSz="449263" rtl="0" eaLnBrk="0" fontAlgn="base" hangingPunct="0"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7pPr>
      <a:lvl8pPr marL="1371600" algn="l" defTabSz="449263" rtl="0" eaLnBrk="0" fontAlgn="base" hangingPunct="0"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8pPr>
      <a:lvl9pPr marL="1828800" algn="l" defTabSz="449263" rtl="0" eaLnBrk="0" fontAlgn="base" hangingPunct="0">
        <a:spcBef>
          <a:spcPct val="0"/>
        </a:spcBef>
        <a:spcAft>
          <a:spcPct val="0"/>
        </a:spcAft>
        <a:buClr>
          <a:srgbClr val="CCECFF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9pPr>
    </p:titleStyle>
    <p:bodyStyle>
      <a:lvl1pPr marL="341313" indent="-341313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CCECFF"/>
        </a:buClr>
        <a:buSzPct val="115000"/>
        <a:buFont typeface="Wingdings" pitchFamily="2" charset="2"/>
        <a:buChar char=""/>
        <a:defRPr sz="3200">
          <a:solidFill>
            <a:srgbClr val="EAEAEA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EAEAEA"/>
        </a:buClr>
        <a:buSzPct val="100000"/>
        <a:buFont typeface="Wingdings" pitchFamily="2" charset="2"/>
        <a:buChar char=""/>
        <a:defRPr sz="2800">
          <a:solidFill>
            <a:srgbClr val="EAEAEA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CCECFF"/>
        </a:buClr>
        <a:buSzPct val="115000"/>
        <a:buFont typeface="Wingdings" pitchFamily="2" charset="2"/>
        <a:buChar char=""/>
        <a:defRPr sz="2400">
          <a:solidFill>
            <a:srgbClr val="EAEAEA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00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15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15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15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15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EAEAEA"/>
        </a:buClr>
        <a:buSzPct val="115000"/>
        <a:buFont typeface="Wingdings" pitchFamily="2" charset="2"/>
        <a:buChar char=""/>
        <a:defRPr sz="2000">
          <a:solidFill>
            <a:srgbClr val="EAEAEA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dialogica.com.ar/medline/archives/imagenes/adn34.jpg&amp;imgrefurl=http://www.dialogica.com.ar/medline/2005/07/estructura_y_manipulacion_del.html&amp;h=502&amp;w=317&amp;sz=29&amp;hl=es&amp;start=4&amp;um=1&amp;tbnid=akzCMPhd5CK1AM:&amp;tbnh=130&amp;tbnw=82&amp;prev=/images?q=ADN&amp;svnum=10&amp;um=1&amp;hl=es&amp;lr=" TargetMode="External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hyperlink" Target="http://es.wikipedia.org/wiki/Imagen:Human_remains.jpg" TargetMode="External"/><Relationship Id="rId1" Type="http://schemas.openxmlformats.org/officeDocument/2006/relationships/slideLayout" Target="../slideLayouts/slideLayout55.xml"/><Relationship Id="rId6" Type="http://schemas.openxmlformats.org/officeDocument/2006/relationships/hyperlink" Target="http://images.google.com/imgres?imgurl=http://ceci.uprm.edu/archives/Arte_con_pelos.jpg&amp;imgrefurl=http://ceci.uprm.edu/archives/archive-032004.html&amp;h=270&amp;w=360&amp;sz=45&amp;hl=es&amp;start=8&amp;um=1&amp;tbnid=qNYDDZDiKIoSsM:&amp;tbnh=91&amp;tbnw=121&amp;prev=/images?q=PELOS&amp;svnum=10&amp;um=1&amp;hl=es&amp;lr=" TargetMode="External"/><Relationship Id="rId11" Type="http://schemas.openxmlformats.org/officeDocument/2006/relationships/image" Target="../media/image22.jpeg"/><Relationship Id="rId5" Type="http://schemas.openxmlformats.org/officeDocument/2006/relationships/image" Target="../media/image18.jpeg"/><Relationship Id="rId10" Type="http://schemas.openxmlformats.org/officeDocument/2006/relationships/image" Target="../media/image21.png"/><Relationship Id="rId4" Type="http://schemas.openxmlformats.org/officeDocument/2006/relationships/hyperlink" Target="http://images.google.com/imgres?imgurl=http://pgj.tamaulipas.gob.mx/informacion/PERICIALESFOTOS/BALISTICA.jpg&amp;imgrefurl=http://pgj.tamaulipas.gob.mx/informacion/area2.asp&amp;h=390&amp;w=646&amp;sz=255&amp;hl=es&amp;start=17&amp;um=1&amp;tbnid=c6ZSkWnFmR_Q7M:&amp;tbnh=83&amp;tbnw=137&amp;prev=/images?q=BALISTICA&amp;svnum=10&amp;um=1&amp;hl=es&amp;lr=&amp;sa=N" TargetMode="External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://es.wikipedia.org/wiki/Imagen:Redbloodcells.jpg" TargetMode="External"/><Relationship Id="rId7" Type="http://schemas.openxmlformats.org/officeDocument/2006/relationships/hyperlink" Target="http://images.google.com/imgres?imgurl=http://www.depi.es/guantes/quimicos.jpg&amp;imgrefurl=http://www.depi.es/guantes/guantes.html&amp;h=300&amp;w=300&amp;sz=20&amp;hl=es&amp;start=8&amp;um=1&amp;tbnid=L4Ql2u_izgkqtM:&amp;tbnh=116&amp;tbnw=116&amp;prev=/images?q=QUIMICOS&amp;svnum=10&amp;um=1&amp;hl=es&amp;lr=" TargetMode="External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25.png"/><Relationship Id="rId10" Type="http://schemas.openxmlformats.org/officeDocument/2006/relationships/image" Target="../media/image28.jpeg"/><Relationship Id="rId4" Type="http://schemas.openxmlformats.org/officeDocument/2006/relationships/image" Target="../media/image24.jpeg"/><Relationship Id="rId9" Type="http://schemas.openxmlformats.org/officeDocument/2006/relationships/hyperlink" Target="http://images.google.com/imgres?imgurl=http://www.qualitychemicals.com/img/simbolos/toxico02.gif&amp;imgrefurl=http://www.qualitychemicals.com/cat/central4.html&amp;h=630&amp;w=458&amp;sz=8&amp;hl=es&amp;start=1&amp;um=1&amp;tbnid=XyGPmjxQfzKS2M:&amp;tbnh=137&amp;tbnw=100&amp;prev=/images?q=TOXICO&amp;svnum=10&amp;um=1&amp;hl=es&amp;lr=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2.jpe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4.jpeg"/><Relationship Id="rId5" Type="http://schemas.openxmlformats.org/officeDocument/2006/relationships/image" Target="../media/image29.png"/><Relationship Id="rId10" Type="http://schemas.openxmlformats.org/officeDocument/2006/relationships/image" Target="../media/image33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hyperlink" Target="http://images.google.com/imgres?imgurl=http://www.fzabala.com/imagenes/principal/EL%20FOTOGRAFO.jpg&amp;imgrefurl=http://www.fzabala.com/principal.htm&amp;h=796&amp;w=800&amp;sz=235&amp;hl=es&amp;start=72&amp;um=1&amp;tbnid=U3ml4QSrbVueaM:&amp;tbnh=142&amp;tbnw=143&amp;prev=/images?q=FOTOGRAFO&amp;start=60&amp;ndsp=20&amp;svnum=10&amp;um=1&amp;hl=es&amp;lr=&amp;sa=N" TargetMode="Externa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hyperlink" Target="http://images.google.com/imgres?imgurl=http://www.sonda.com/uploads/RTEmagicC_bio1.jpg.jpg&amp;imgrefurl=http://www.sonda.com/mexico/home/capacidades/biometria/&amp;h=150&amp;w=150&amp;sz=4&amp;hl=es&amp;start=21&amp;um=1&amp;tbnid=jQzo1A1ZVK49LM:&amp;tbnh=96&amp;tbnw=96&amp;prev=/images?q=DACTILAR&amp;start=20&amp;ndsp=20&amp;svnum=10&amp;um=1&amp;hl=es&amp;lr=&amp;sa=N" TargetMode="External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7" Type="http://schemas.openxmlformats.org/officeDocument/2006/relationships/image" Target="../media/image46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file:////C:/Documents%20and%20Settings/alvarof/Configuraci%25C3%25B3n%20local/Archivos%20temporales%20de%20Internet/Content.IE5/GECEYN5K/PERITOS.ppt" TargetMode="Externa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co/imgres?imgurl=http://www.dfinitivo.com/wp-content/uploads/2007/08/china-moderna2.jpg&amp;imgrefurl=http://www.dfinitivo.com/archivos/2007/08/02/exposicion-fotografica-china-moderna/&amp;h=338&amp;w=450&amp;sz=66&amp;hl=es&amp;start=28&amp;um=1&amp;tbnid=yO15f0kMx4E-HM:&amp;tbnh=95&amp;tbnw=127&amp;prev=/images?q=china&amp;start=20&amp;ndsp=20&amp;um=1&amp;hl=es&amp;sa=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co/imgres?imgurl=http://www.neocitec.com.mx/images/indice1.jpg&amp;imgrefurl=http://www.neocitec.com.mx/&amp;h=245&amp;w=289&amp;sz=11&amp;hl=es&amp;start=8&amp;tbnid=Qj5SJWUq8W6FXM:&amp;tbnh=97&amp;tbnw=115&amp;prev=/images?q=microscopio+estereoscopico&amp;gbv=2&amp;hl=es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://images.google.com.co/imgres?imgurl=http://www.centrodevoz.com.mx/images/analisis3.gif&amp;imgrefurl=http://www.centrodevoz.com.mx/voz.html&amp;h=327&amp;w=312&amp;sz=22&amp;hl=es&amp;start=1&amp;um=1&amp;tbnid=3ftLUUT9G1jIDM:&amp;tbnh=118&amp;tbnw=113&amp;prev=/images?q=analisis+de+voz&amp;gbv=2&amp;um=1&amp;hl=es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images.google.com/imgres?imgurl=http://www.cch.unam.mx/sacademica/historicos/derecho/componentes/juez2.jpg&amp;imgrefurl=http://paccas.wordpress.com/2007/09/04/&amp;h=315&amp;w=315&amp;sz=10&amp;hl=es&amp;start=1&amp;um=1&amp;tbnid=LyJaK3QFpl6mUM:&amp;tbnh=117&amp;tbnw=117&amp;prev=/images?q=JUEZ&amp;svnum=10&amp;um=1&amp;hl=es" TargetMode="Externa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images.google.com.co/imgres?imgurl=http://es.geocities.com/eurostia/victima.jpg&amp;imgrefurl=http://diariodeunsicario.blogspot.com/2005/02/victimas-annimas.html&amp;h=293&amp;w=400&amp;sz=15&amp;hl=es&amp;start=2&amp;um=1&amp;tbnid=cE551SG37CLFDM:&amp;tbnh=91&amp;tbnw=124&amp;prev=/images?q=victima&amp;svnum=10&amp;um=1&amp;hl=es&amp;rlz=1T4GFRB_esCO223CO223&amp;sa=N" TargetMode="Externa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8496944" cy="604867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5400" b="1" i="1" dirty="0">
                <a:solidFill>
                  <a:schemeClr val="tx1"/>
                </a:solidFill>
                <a:latin typeface="Corbel" pitchFamily="34" charset="0"/>
              </a:rPr>
              <a:t>Auditoría Forense aplicada al medio ambiente</a:t>
            </a:r>
            <a:br>
              <a:rPr lang="es-ES" sz="5400" b="1" i="1" dirty="0">
                <a:solidFill>
                  <a:schemeClr val="tx1"/>
                </a:solidFill>
                <a:latin typeface="Corbel" pitchFamily="34" charset="0"/>
              </a:rPr>
            </a:br>
            <a:br>
              <a:rPr lang="es-ES" sz="5400" b="1" i="1" dirty="0">
                <a:solidFill>
                  <a:schemeClr val="tx1"/>
                </a:solidFill>
                <a:latin typeface="Corbel" pitchFamily="34" charset="0"/>
              </a:rPr>
            </a:br>
            <a:r>
              <a:rPr lang="es-CO" sz="2800" b="1" i="1" dirty="0">
                <a:solidFill>
                  <a:schemeClr val="tx1"/>
                </a:solidFill>
                <a:effectLst/>
                <a:latin typeface="Corbel" pitchFamily="34" charset="0"/>
              </a:rPr>
              <a:t>I Encuentro Interistitucional y Conversatorio de Contaduria Pública</a:t>
            </a:r>
            <a:br>
              <a:rPr lang="es-CO" sz="2800" b="1" i="1" dirty="0">
                <a:solidFill>
                  <a:schemeClr val="tx1"/>
                </a:solidFill>
                <a:effectLst/>
                <a:latin typeface="Corbel" pitchFamily="34" charset="0"/>
              </a:rPr>
            </a:br>
            <a:br>
              <a:rPr lang="es-CO">
                <a:effectLst/>
              </a:rPr>
            </a:br>
            <a:br>
              <a:rPr lang="es-ES" sz="5400" b="1" i="1" dirty="0">
                <a:solidFill>
                  <a:schemeClr val="tx1"/>
                </a:solidFill>
                <a:latin typeface="Corbel" pitchFamily="34" charset="0"/>
              </a:rPr>
            </a:br>
            <a:r>
              <a:rPr lang="es-ES" sz="3200" b="1" i="1" dirty="0">
                <a:solidFill>
                  <a:schemeClr val="tx1"/>
                </a:solidFill>
                <a:latin typeface="Corbel" pitchFamily="34" charset="0"/>
              </a:rPr>
              <a:t>CP Mg Álvaro Fonseca vivas</a:t>
            </a:r>
            <a:br>
              <a:rPr lang="es-ES" sz="3200" b="1" i="1" dirty="0">
                <a:solidFill>
                  <a:schemeClr val="tx1"/>
                </a:solidFill>
                <a:latin typeface="Corbel" pitchFamily="34" charset="0"/>
              </a:rPr>
            </a:br>
            <a:endParaRPr lang="es-ES" sz="3200" b="1" i="1" dirty="0">
              <a:solidFill>
                <a:schemeClr val="tx1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22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8215" y="-25116"/>
            <a:ext cx="8226425" cy="1143000"/>
          </a:xfrm>
        </p:spPr>
        <p:txBody>
          <a:bodyPr/>
          <a:lstStyle/>
          <a:p>
            <a:pPr>
              <a:defRPr/>
            </a:pPr>
            <a:r>
              <a:rPr lang="es-ES" sz="3200" b="1" i="1" dirty="0">
                <a:solidFill>
                  <a:schemeClr val="accent1"/>
                </a:solidFill>
              </a:rPr>
              <a:t>CAMPOS DE APLICACIÓN</a:t>
            </a:r>
            <a:br>
              <a:rPr lang="es-ES" sz="3200" b="1" i="1" dirty="0">
                <a:solidFill>
                  <a:schemeClr val="accent1"/>
                </a:solidFill>
              </a:rPr>
            </a:br>
            <a:r>
              <a:rPr lang="es-ES" sz="3200" b="1" i="1" dirty="0">
                <a:solidFill>
                  <a:schemeClr val="accent1"/>
                </a:solidFill>
              </a:rPr>
              <a:t>DE LA AUDITORÍA FORENSE</a:t>
            </a:r>
            <a:endParaRPr lang="es-ES" sz="3200" i="1" dirty="0">
              <a:solidFill>
                <a:schemeClr val="accent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3938" y="1117884"/>
            <a:ext cx="5340523" cy="5598829"/>
          </a:xfrm>
        </p:spPr>
        <p:txBody>
          <a:bodyPr/>
          <a:lstStyle/>
          <a:p>
            <a:pPr algn="ctr">
              <a:defRPr/>
            </a:pPr>
            <a:r>
              <a:rPr lang="es-ES" dirty="0">
                <a:solidFill>
                  <a:schemeClr val="tx1"/>
                </a:solidFill>
              </a:rPr>
              <a:t>Se aplica en varios campos:</a:t>
            </a:r>
            <a:endParaRPr lang="es-CO" sz="2400" dirty="0">
              <a:solidFill>
                <a:srgbClr val="0070C0"/>
              </a:solidFill>
            </a:endParaRPr>
          </a:p>
          <a:p>
            <a:pPr lvl="1">
              <a:defRPr/>
            </a:pPr>
            <a:r>
              <a:rPr lang="es-CO" u="sng" dirty="0">
                <a:solidFill>
                  <a:srgbClr val="0070C0"/>
                </a:solidFill>
                <a:effectLst/>
                <a:latin typeface="Agency FB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Legal </a:t>
            </a:r>
            <a:endParaRPr lang="es-CO" u="sng" dirty="0">
              <a:solidFill>
                <a:srgbClr val="0070C0"/>
              </a:solidFill>
              <a:effectLst/>
              <a:latin typeface="Agency FB" pitchFamily="34" charset="0"/>
            </a:endParaRPr>
          </a:p>
          <a:p>
            <a:pPr lvl="1">
              <a:defRPr/>
            </a:pPr>
            <a:r>
              <a:rPr lang="es-ES" u="sng" dirty="0">
                <a:solidFill>
                  <a:srgbClr val="0070C0"/>
                </a:solidFill>
                <a:effectLst/>
                <a:latin typeface="Agency FB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lang="es-ES" u="sng" dirty="0">
                <a:solidFill>
                  <a:srgbClr val="0070C0"/>
                </a:solidFill>
                <a:effectLst/>
                <a:latin typeface="Agency FB" pitchFamily="34" charset="0"/>
              </a:rPr>
              <a:t>dministrativo</a:t>
            </a:r>
          </a:p>
          <a:p>
            <a:pPr lvl="1">
              <a:defRPr/>
            </a:pPr>
            <a:r>
              <a:rPr lang="es-ES" u="sng" dirty="0">
                <a:solidFill>
                  <a:srgbClr val="0070C0"/>
                </a:solidFill>
                <a:effectLst/>
                <a:latin typeface="Agency FB" pitchFamily="34" charset="0"/>
              </a:rPr>
              <a:t>Tecnológico</a:t>
            </a:r>
          </a:p>
          <a:p>
            <a:pPr lvl="1">
              <a:defRPr/>
            </a:pPr>
            <a:r>
              <a:rPr lang="es-ES" u="sng" dirty="0">
                <a:solidFill>
                  <a:srgbClr val="0070C0"/>
                </a:solidFill>
                <a:effectLst/>
                <a:latin typeface="Agency FB" pitchFamily="34" charset="0"/>
              </a:rPr>
              <a:t>Financiero</a:t>
            </a:r>
          </a:p>
          <a:p>
            <a:pPr lvl="1">
              <a:defRPr/>
            </a:pPr>
            <a:r>
              <a:rPr lang="es-ES" u="sng" dirty="0">
                <a:solidFill>
                  <a:srgbClr val="0070C0"/>
                </a:solidFill>
                <a:effectLst/>
                <a:latin typeface="Agency FB" pitchFamily="34" charset="0"/>
              </a:rPr>
              <a:t>Social</a:t>
            </a:r>
          </a:p>
          <a:p>
            <a:pPr lvl="1">
              <a:defRPr/>
            </a:pPr>
            <a:r>
              <a:rPr lang="es-ES" u="sng" dirty="0">
                <a:solidFill>
                  <a:srgbClr val="0070C0"/>
                </a:solidFill>
                <a:effectLst/>
                <a:latin typeface="Agency FB" pitchFamily="34" charset="0"/>
              </a:rPr>
              <a:t>Cultural</a:t>
            </a:r>
          </a:p>
          <a:p>
            <a:pPr lvl="1">
              <a:defRPr/>
            </a:pPr>
            <a:r>
              <a:rPr lang="es-ES" u="sng" dirty="0">
                <a:solidFill>
                  <a:srgbClr val="0070C0"/>
                </a:solidFill>
                <a:effectLst/>
                <a:latin typeface="Agency FB" pitchFamily="34" charset="0"/>
              </a:rPr>
              <a:t>Político</a:t>
            </a:r>
          </a:p>
          <a:p>
            <a:pPr lvl="1">
              <a:defRPr/>
            </a:pPr>
            <a:r>
              <a:rPr lang="es-ES" u="sng" dirty="0">
                <a:solidFill>
                  <a:srgbClr val="0070C0"/>
                </a:solidFill>
                <a:effectLst/>
                <a:latin typeface="Agency FB" pitchFamily="34" charset="0"/>
              </a:rPr>
              <a:t>Educación Superior</a:t>
            </a:r>
          </a:p>
          <a:p>
            <a:pPr lvl="1">
              <a:defRPr/>
            </a:pPr>
            <a:r>
              <a:rPr lang="es-ES" u="sng" dirty="0">
                <a:solidFill>
                  <a:srgbClr val="0070C0"/>
                </a:solidFill>
                <a:effectLst/>
                <a:latin typeface="Agency FB" pitchFamily="34" charset="0"/>
              </a:rPr>
              <a:t>Salud</a:t>
            </a:r>
          </a:p>
          <a:p>
            <a:pPr>
              <a:defRPr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819F22-7109-43A1-A4A6-EB9F4313EDC1}" type="slidenum">
              <a:rPr lang="es-ES" smtClean="0">
                <a:solidFill>
                  <a:srgbClr val="EAEAEA"/>
                </a:solidFill>
              </a:rPr>
              <a:pPr>
                <a:defRPr/>
              </a:pPr>
              <a:t>10</a:t>
            </a:fld>
            <a:endParaRPr lang="es-ES" dirty="0">
              <a:solidFill>
                <a:srgbClr val="EAEAEA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>
                <a:solidFill>
                  <a:srgbClr val="EAEAEA"/>
                </a:solidFill>
              </a:rPr>
              <a:t>CP Mg Álvaro Fonseca Vivas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772816"/>
            <a:ext cx="2987058" cy="396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0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928688" y="357188"/>
            <a:ext cx="7380287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buClr>
                <a:srgbClr val="CCEC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CLASIFICACIÓN DE LA CRIMINALISTICA</a:t>
            </a:r>
          </a:p>
        </p:txBody>
      </p:sp>
      <p:sp>
        <p:nvSpPr>
          <p:cNvPr id="195587" name="Rectangle 2"/>
          <p:cNvSpPr>
            <a:spLocks noChangeArrowheads="1"/>
          </p:cNvSpPr>
          <p:nvPr/>
        </p:nvSpPr>
        <p:spPr bwMode="auto">
          <a:xfrm>
            <a:off x="4095750" y="2952750"/>
            <a:ext cx="9144000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s-AR" sz="2800">
              <a:solidFill>
                <a:srgbClr val="000000"/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146968" y="1718917"/>
            <a:ext cx="2563813" cy="306388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250"/>
              </a:spcBef>
            </a:pPr>
            <a:r>
              <a:rPr lang="en-GB" sz="2000" b="1">
                <a:solidFill>
                  <a:srgbClr val="EAEAEA"/>
                </a:solidFill>
                <a:latin typeface="Arial" pitchFamily="34" charset="0"/>
                <a:cs typeface="Lucida Sans Unicode" pitchFamily="34" charset="0"/>
              </a:rPr>
              <a:t>DE CAMPO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148263" y="1700213"/>
            <a:ext cx="3097212" cy="307975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en-GB" sz="2000" b="1">
                <a:solidFill>
                  <a:srgbClr val="EAEAEA"/>
                </a:solidFill>
                <a:latin typeface="Arial" pitchFamily="34" charset="0"/>
                <a:cs typeface="Lucida Sans Unicode" pitchFamily="34" charset="0"/>
              </a:rPr>
              <a:t>DE LABORATORIO</a:t>
            </a:r>
          </a:p>
        </p:txBody>
      </p:sp>
      <p:sp>
        <p:nvSpPr>
          <p:cNvPr id="195590" name="AutoShape 5"/>
          <p:cNvSpPr>
            <a:spLocks noChangeArrowheads="1"/>
          </p:cNvSpPr>
          <p:nvPr/>
        </p:nvSpPr>
        <p:spPr bwMode="auto">
          <a:xfrm>
            <a:off x="7854373" y="6105525"/>
            <a:ext cx="285750" cy="21431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3891A7"/>
          </a:solidFill>
          <a:ln w="25560">
            <a:solidFill>
              <a:srgbClr val="26697A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AR" sz="2800">
              <a:solidFill>
                <a:srgbClr val="000000"/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195591" name="AutoShape 6"/>
          <p:cNvSpPr>
            <a:spLocks noChangeArrowheads="1"/>
          </p:cNvSpPr>
          <p:nvPr/>
        </p:nvSpPr>
        <p:spPr bwMode="auto">
          <a:xfrm>
            <a:off x="5508104" y="6100114"/>
            <a:ext cx="285750" cy="214312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3891A7"/>
          </a:solidFill>
          <a:ln w="25560">
            <a:solidFill>
              <a:srgbClr val="26697A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AR" sz="2800">
              <a:solidFill>
                <a:srgbClr val="000000"/>
              </a:solidFill>
              <a:latin typeface="Arial" pitchFamily="34" charset="0"/>
              <a:cs typeface="Lucida Sans Unicode" pitchFamily="34" charset="0"/>
            </a:endParaRPr>
          </a:p>
        </p:txBody>
      </p:sp>
      <p:pic>
        <p:nvPicPr>
          <p:cNvPr id="19559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832" y="2492896"/>
            <a:ext cx="3994944" cy="332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559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500313"/>
            <a:ext cx="3569022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559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2780928"/>
            <a:ext cx="125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5595" name="AutoShape 10"/>
          <p:cNvSpPr>
            <a:spLocks noChangeArrowheads="1"/>
          </p:cNvSpPr>
          <p:nvPr/>
        </p:nvSpPr>
        <p:spPr bwMode="auto">
          <a:xfrm>
            <a:off x="2286000" y="6072188"/>
            <a:ext cx="285750" cy="214312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3891A7"/>
          </a:solidFill>
          <a:ln w="25560">
            <a:solidFill>
              <a:srgbClr val="26697A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AR" sz="2800">
              <a:solidFill>
                <a:srgbClr val="000000"/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CEADF-CCB6-4390-B7A5-990CB10E6971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39750" y="765175"/>
            <a:ext cx="2786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just" eaLnBrk="1" hangingPunct="1">
              <a:defRPr/>
            </a:pPr>
            <a:r>
              <a:rPr lang="es-ES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Antropología forense</a:t>
            </a:r>
            <a:endParaRPr lang="es-ES" sz="200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859463" y="736600"/>
            <a:ext cx="22844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just" eaLnBrk="1" hangingPunct="1">
              <a:defRPr/>
            </a:pPr>
            <a:r>
              <a:rPr lang="es-ES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Balística forense</a:t>
            </a:r>
            <a:endParaRPr lang="es-ES" sz="200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pic>
        <p:nvPicPr>
          <p:cNvPr id="10247" name="Picture 7" descr="La antropología forense puede ayudar a indagar en la vida y muerte de los restos humanos esqueletizados, como los de la imagen, descubiertos en Australia Occidental a principios del siglo XX">
            <a:hlinkClick r:id="rId2" tooltip="La antropología forense puede ayudar a indagar en la vida y muerte de los restos humanos esqueletizados, como los de la imagen, descubiertos en Australia Occidental a principios del siglo XX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400498"/>
            <a:ext cx="2286000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BALISTIC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856" y="1556792"/>
            <a:ext cx="259238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Arte_con_pelo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4508500"/>
            <a:ext cx="22796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702300" y="3943350"/>
            <a:ext cx="32432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Estudio de pelos y fibras</a:t>
            </a:r>
            <a:endParaRPr lang="es-ES" sz="200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pic>
        <p:nvPicPr>
          <p:cNvPr id="13" name="Picture 6" descr="adn34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1139825"/>
            <a:ext cx="159422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35375" y="739775"/>
            <a:ext cx="1363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Genética</a:t>
            </a:r>
            <a:endParaRPr lang="es-ES" sz="200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pic>
        <p:nvPicPr>
          <p:cNvPr id="1229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08500"/>
            <a:ext cx="19621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46100" y="3886200"/>
            <a:ext cx="2386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Hecho de tránsito</a:t>
            </a:r>
            <a:endParaRPr lang="es-ES" sz="200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pic>
        <p:nvPicPr>
          <p:cNvPr id="22938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4438650"/>
            <a:ext cx="2319337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124200" y="3632200"/>
            <a:ext cx="2386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Contabilidad Forense</a:t>
            </a:r>
            <a:endParaRPr lang="es-ES" sz="200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192CE-CC28-4D92-8D75-C7583A020095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  <p:bldP spid="11" grpId="0"/>
      <p:bldP spid="14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lóbulos rojos, componente de la sangre que transporta oxígeno al resto de las células del organismo.">
            <a:hlinkClick r:id="rId3" tooltip="Glóbulos rojos, componente de la sangre que transporta oxígeno al resto de las células del organismo.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642938"/>
            <a:ext cx="1646237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28675" y="2714625"/>
            <a:ext cx="2014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Hematología</a:t>
            </a:r>
            <a:endParaRPr lang="es-ES" sz="200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642938"/>
            <a:ext cx="19621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929313" y="2643188"/>
            <a:ext cx="289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Medicina forense</a:t>
            </a:r>
            <a:endParaRPr lang="es-ES" sz="200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pic>
        <p:nvPicPr>
          <p:cNvPr id="1331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692150"/>
            <a:ext cx="19621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987675" y="2781300"/>
            <a:ext cx="3221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Odontología forense</a:t>
            </a:r>
            <a:endParaRPr lang="es-ES" sz="200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42938" y="5786438"/>
            <a:ext cx="25923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Química forense</a:t>
            </a:r>
            <a:endParaRPr lang="es-ES" sz="200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pic>
        <p:nvPicPr>
          <p:cNvPr id="14" name="Picture 7" descr="quimicos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643313"/>
            <a:ext cx="2016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toxico02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500438"/>
            <a:ext cx="1617662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3132138" y="5876925"/>
            <a:ext cx="3005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Toxicología forense</a:t>
            </a:r>
            <a:endParaRPr lang="es-ES" sz="200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graphicFrame>
        <p:nvGraphicFramePr>
          <p:cNvPr id="230412" name="Object 8"/>
          <p:cNvGraphicFramePr>
            <a:graphicFrameLocks noChangeAspect="1"/>
          </p:cNvGraphicFramePr>
          <p:nvPr/>
        </p:nvGraphicFramePr>
        <p:xfrm>
          <a:off x="6156325" y="3429000"/>
          <a:ext cx="2065338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18" name="Imagen" r:id="rId11" imgW="1180952" imgH="790476" progId="">
                  <p:embed/>
                </p:oleObj>
              </mc:Choice>
              <mc:Fallback>
                <p:oleObj name="Imagen" r:id="rId11" imgW="1180952" imgH="790476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3429000"/>
                        <a:ext cx="2065338" cy="223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5795963" y="5876925"/>
            <a:ext cx="3005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Tecnología Medica forense</a:t>
            </a:r>
            <a:endParaRPr lang="es-ES" sz="200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183BBD-A55A-48C7-83CB-F68BE1CA786F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30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9512" y="477838"/>
            <a:ext cx="30351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Ecoforenses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9050" y="3794125"/>
            <a:ext cx="32210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Ingeniería Biomédica  forense</a:t>
            </a:r>
            <a:endParaRPr lang="es-ES" sz="2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843213" y="517525"/>
            <a:ext cx="3221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Bacteriología forense</a:t>
            </a:r>
            <a:endParaRPr lang="es-ES" sz="2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773738" y="436563"/>
            <a:ext cx="3243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Entomología forense</a:t>
            </a:r>
            <a:endParaRPr lang="es-ES" sz="200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pic>
        <p:nvPicPr>
          <p:cNvPr id="2007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866775"/>
            <a:ext cx="22352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200712" name="9 Objeto"/>
          <p:cNvGraphicFramePr>
            <a:graphicFrameLocks noChangeAspect="1"/>
          </p:cNvGraphicFramePr>
          <p:nvPr/>
        </p:nvGraphicFramePr>
        <p:xfrm>
          <a:off x="406400" y="4652963"/>
          <a:ext cx="2587625" cy="151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94" name="Imagen" r:id="rId4" imgW="1161597" imgH="914286" progId="">
                  <p:embed/>
                </p:oleObj>
              </mc:Choice>
              <mc:Fallback>
                <p:oleObj name="Imagen" r:id="rId4" imgW="1161597" imgH="914286" progId="">
                  <p:embed/>
                  <p:pic>
                    <p:nvPicPr>
                      <p:cNvPr id="0" name="9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4652963"/>
                        <a:ext cx="2587625" cy="151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0713" name="10 Objeto"/>
          <p:cNvGraphicFramePr>
            <a:graphicFrameLocks noChangeAspect="1"/>
          </p:cNvGraphicFramePr>
          <p:nvPr/>
        </p:nvGraphicFramePr>
        <p:xfrm>
          <a:off x="3309938" y="917575"/>
          <a:ext cx="2287587" cy="210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95" name="Imagen" r:id="rId6" imgW="780746" imgH="1228571" progId="">
                  <p:embed/>
                </p:oleObj>
              </mc:Choice>
              <mc:Fallback>
                <p:oleObj name="Imagen" r:id="rId6" imgW="780746" imgH="1228571" progId="">
                  <p:embed/>
                  <p:pic>
                    <p:nvPicPr>
                      <p:cNvPr id="0" name="10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938" y="917575"/>
                        <a:ext cx="2287587" cy="210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0714" name="11 Objeto"/>
          <p:cNvGraphicFramePr>
            <a:graphicFrameLocks noChangeAspect="1"/>
          </p:cNvGraphicFramePr>
          <p:nvPr/>
        </p:nvGraphicFramePr>
        <p:xfrm>
          <a:off x="6248400" y="4486275"/>
          <a:ext cx="2365375" cy="171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96" r:id="rId8" imgW="0" imgH="0" progId="PBrush">
                  <p:embed/>
                </p:oleObj>
              </mc:Choice>
              <mc:Fallback>
                <p:oleObj r:id="rId8" imgW="0" imgH="0" progId="PBrush">
                  <p:embed/>
                  <p:pic>
                    <p:nvPicPr>
                      <p:cNvPr id="0" name="11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4486275"/>
                        <a:ext cx="2365375" cy="171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795963" y="3930650"/>
            <a:ext cx="322103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Caligrafía forense</a:t>
            </a:r>
            <a:endParaRPr lang="es-ES" sz="200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pic>
        <p:nvPicPr>
          <p:cNvPr id="20071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4652963"/>
            <a:ext cx="2284412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59113" y="3948113"/>
            <a:ext cx="3221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Retrato Hablado forense</a:t>
            </a:r>
            <a:endParaRPr lang="es-ES" sz="2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19EBA-D8EB-4552-9CAC-DE5931BD60DC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200744" name="Imagen 40" descr="http://3.bp.blogspot.com/-J0H4RDcFTrM/TaSLL6e10mI/AAAAAAAAAAM/1v2N2itkzJQ/s1600/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77" y="944398"/>
            <a:ext cx="2627784" cy="19790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6" grpId="0" autoUpdateAnimBg="0"/>
      <p:bldP spid="7" grpId="0" autoUpdateAnimBg="0"/>
      <p:bldP spid="8" grpId="0" autoUpdateAnimBg="0"/>
      <p:bldP spid="13" grpId="0" autoUpdateAnimBg="0"/>
      <p:bldP spid="1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571500" y="500063"/>
            <a:ext cx="2436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Fotografía forense</a:t>
            </a:r>
            <a:endParaRPr lang="es-ES" sz="200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pic>
        <p:nvPicPr>
          <p:cNvPr id="12297" name="Picture 9" descr="EL%2520FOTOGRAF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000125"/>
            <a:ext cx="20161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RTEmagicC_bio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000125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286500" y="500063"/>
            <a:ext cx="1938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Dactiloscopia</a:t>
            </a:r>
            <a:endParaRPr lang="es-ES" sz="200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68313" y="3500438"/>
            <a:ext cx="25923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Documentos-copia</a:t>
            </a:r>
            <a:endParaRPr lang="es-ES" sz="200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129088"/>
            <a:ext cx="19621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429375" y="3529013"/>
            <a:ext cx="1785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Grafos-copia</a:t>
            </a:r>
            <a:endParaRPr lang="es-ES" sz="200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pic>
        <p:nvPicPr>
          <p:cNvPr id="1434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238625"/>
            <a:ext cx="19621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000125"/>
            <a:ext cx="19621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649663" y="439738"/>
            <a:ext cx="17859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Arte Forense</a:t>
            </a:r>
            <a:endParaRPr lang="es-ES" sz="200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pic>
        <p:nvPicPr>
          <p:cNvPr id="1434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200525"/>
            <a:ext cx="19621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3160713" y="3529013"/>
            <a:ext cx="2600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Lucida Sans Unicode" pitchFamily="34" charset="0"/>
              </a:rPr>
              <a:t>Psicología Forense</a:t>
            </a:r>
            <a:endParaRPr lang="es-ES" sz="200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B5B60-9AC2-4FB2-8576-B8E219A7C79F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  <p:bldP spid="7" grpId="0"/>
      <p:bldP spid="8" grpId="0"/>
      <p:bldP spid="11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7257EE-9332-4071-8A1C-24CBA4DDA587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99420" y="223471"/>
            <a:ext cx="243681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sz="2000" b="1" dirty="0"/>
              <a:t>Ontología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sz="2000" b="1" dirty="0"/>
              <a:t> Forense</a:t>
            </a:r>
            <a:endParaRPr lang="es-ES" sz="2000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413802" y="300415"/>
            <a:ext cx="243681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sz="2000" b="1" dirty="0"/>
              <a:t>Cibernética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sz="2000" b="1" dirty="0"/>
              <a:t>Forense</a:t>
            </a:r>
            <a:endParaRPr lang="es-ES" sz="2000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228184" y="300415"/>
            <a:ext cx="24368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sz="2000" b="1" dirty="0"/>
              <a:t>Informática Forense</a:t>
            </a:r>
            <a:endParaRPr lang="es-ES" sz="20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000134" y="3575577"/>
            <a:ext cx="1486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/>
              <a:t>Planimetría </a:t>
            </a:r>
          </a:p>
          <a:p>
            <a:pPr algn="ctr"/>
            <a:r>
              <a:rPr lang="es-ES" sz="2000" b="1" dirty="0"/>
              <a:t>Forense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995936" y="3637132"/>
            <a:ext cx="1389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Educación </a:t>
            </a:r>
          </a:p>
          <a:p>
            <a:pPr algn="ctr"/>
            <a:r>
              <a:rPr lang="es-ES" b="1" dirty="0"/>
              <a:t>Forense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62" y="1226698"/>
            <a:ext cx="2754271" cy="23488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1145610"/>
            <a:ext cx="2479203" cy="242996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308" y="1231263"/>
            <a:ext cx="2915816" cy="234431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41" y="4314830"/>
            <a:ext cx="2808312" cy="243308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3278" y="4283463"/>
            <a:ext cx="2981876" cy="2433250"/>
          </a:xfrm>
          <a:prstGeom prst="rect">
            <a:avLst/>
          </a:prstGeom>
        </p:spPr>
      </p:pic>
      <p:sp>
        <p:nvSpPr>
          <p:cNvPr id="17" name="Marcador de pie de pá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>
                <a:solidFill>
                  <a:srgbClr val="EAEAEA"/>
                </a:solidFill>
              </a:rPr>
              <a:t>CP Mg Álvaro Fonseca Vivas</a:t>
            </a:r>
            <a:endParaRPr lang="es-ES" dirty="0">
              <a:solidFill>
                <a:srgbClr val="EAEAEA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68D5E62-B074-5D4E-96F6-CBA41C1368C4}"/>
              </a:ext>
            </a:extLst>
          </p:cNvPr>
          <p:cNvSpPr/>
          <p:nvPr/>
        </p:nvSpPr>
        <p:spPr>
          <a:xfrm>
            <a:off x="6977812" y="3637132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/>
              <a:t>Blogósfera</a:t>
            </a:r>
          </a:p>
          <a:p>
            <a:pPr algn="ctr"/>
            <a:r>
              <a:rPr lang="es-CO" sz="2000" b="1" dirty="0"/>
              <a:t>Forense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A97A6D7-4A0E-6246-93DB-BFCF5D9834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200" y="4252950"/>
            <a:ext cx="2616673" cy="2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8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F30DE2BC-2C20-A245-BDFA-C04AA9499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>
                <a:solidFill>
                  <a:srgbClr val="EAEAEA"/>
                </a:solidFill>
              </a:rPr>
              <a:t>CP Mg Álvaro Fonseca Vivas</a:t>
            </a:r>
            <a:endParaRPr lang="es-ES" dirty="0">
              <a:solidFill>
                <a:srgbClr val="EAEAEA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EA62237-1657-A14F-956E-A9D219D6B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75324-172A-4A9F-8F35-A959EBFE3E62}" type="slidenum">
              <a:rPr lang="es-ES" smtClean="0">
                <a:solidFill>
                  <a:srgbClr val="EAEAEA"/>
                </a:solidFill>
              </a:rPr>
              <a:pPr>
                <a:defRPr/>
              </a:pPr>
              <a:t>17</a:t>
            </a:fld>
            <a:endParaRPr lang="es-ES" dirty="0">
              <a:solidFill>
                <a:srgbClr val="EAEAEA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0960385-0615-DE43-AFE4-22225E3351DD}"/>
              </a:ext>
            </a:extLst>
          </p:cNvPr>
          <p:cNvSpPr/>
          <p:nvPr/>
        </p:nvSpPr>
        <p:spPr>
          <a:xfrm>
            <a:off x="701064" y="188640"/>
            <a:ext cx="14360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000" b="1" dirty="0">
                <a:latin typeface="averta"/>
              </a:rPr>
              <a:t>QuickBooks</a:t>
            </a:r>
          </a:p>
          <a:p>
            <a:pPr algn="ctr"/>
            <a:r>
              <a:rPr lang="es-CO" sz="2000" b="1" dirty="0">
                <a:latin typeface="averta"/>
              </a:rPr>
              <a:t>Forense</a:t>
            </a:r>
            <a:endParaRPr lang="es-CO" sz="2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869A8AD-2FC1-644F-9BCE-3EE93268B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199" y="4293203"/>
            <a:ext cx="2479203" cy="242350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38BA41A-DACF-1545-A0F7-DFA473527405}"/>
              </a:ext>
            </a:extLst>
          </p:cNvPr>
          <p:cNvSpPr txBox="1"/>
          <p:nvPr/>
        </p:nvSpPr>
        <p:spPr>
          <a:xfrm>
            <a:off x="6663425" y="3676284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/>
              <a:t>Otras disciplinas </a:t>
            </a:r>
          </a:p>
          <a:p>
            <a:pPr algn="ctr"/>
            <a:r>
              <a:rPr lang="es-ES_tradnl" b="1" dirty="0"/>
              <a:t>Forenses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551474F-FF4B-8A4C-8615-D0D0C31D5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68534"/>
            <a:ext cx="2479204" cy="239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60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1913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00B050"/>
                </a:solidFill>
              </a:rPr>
              <a:t>Ciclo Cadena de Custodia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395536" y="908720"/>
          <a:ext cx="8429684" cy="5730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828" name="6 Imagen" descr="http://tbn0.google.com/images?q=tbn:5agNHCnmdvC2oM:http://www.unav.es/organica/imagenes/investigaci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2805113"/>
            <a:ext cx="19288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363B43-90FB-4601-B17D-8F27BF94EA9C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Text Box 2"/>
          <p:cNvSpPr txBox="1">
            <a:spLocks noChangeArrowheads="1"/>
          </p:cNvSpPr>
          <p:nvPr/>
        </p:nvSpPr>
        <p:spPr bwMode="auto">
          <a:xfrm>
            <a:off x="3571875" y="2514599"/>
            <a:ext cx="2232025" cy="4095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s-MX" sz="2600" b="1" dirty="0">
                <a:solidFill>
                  <a:srgbClr val="000000"/>
                </a:solidFill>
                <a:latin typeface="+mn-lt"/>
                <a:cs typeface="Arial" charset="0"/>
              </a:rPr>
              <a:t>INDICIOS</a:t>
            </a:r>
            <a:endParaRPr lang="es-ES" sz="2600" b="1" dirty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1676400" y="2971800"/>
            <a:ext cx="6400800" cy="8366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s-MX" dirty="0">
                <a:solidFill>
                  <a:srgbClr val="000000"/>
                </a:solidFill>
                <a:latin typeface="+mn-lt"/>
                <a:cs typeface="Arial" charset="0"/>
              </a:rPr>
              <a:t>Signo Aparente y probable de que existe una cosa. Es todo material significativo que se percibe con los sentidos y que tiene relación con hecho delictuoso.</a:t>
            </a:r>
            <a:endParaRPr lang="es-ES" dirty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71364" name="Text Box 4"/>
          <p:cNvSpPr txBox="1">
            <a:spLocks noChangeArrowheads="1"/>
          </p:cNvSpPr>
          <p:nvPr/>
        </p:nvSpPr>
        <p:spPr bwMode="auto">
          <a:xfrm>
            <a:off x="1905000" y="3962400"/>
            <a:ext cx="6019800" cy="1524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s-MX" dirty="0">
                <a:solidFill>
                  <a:srgbClr val="000000"/>
                </a:solidFill>
                <a:latin typeface="+mn-lt"/>
                <a:cs typeface="Arial" charset="0"/>
              </a:rPr>
              <a:t>Cuando se comprueba que el </a:t>
            </a:r>
            <a:r>
              <a:rPr lang="es-MX" b="1" dirty="0">
                <a:solidFill>
                  <a:srgbClr val="000000"/>
                </a:solidFill>
                <a:latin typeface="+mn-lt"/>
                <a:cs typeface="Arial" charset="0"/>
              </a:rPr>
              <a:t>indicio</a:t>
            </a:r>
            <a:r>
              <a:rPr lang="es-MX" dirty="0">
                <a:solidFill>
                  <a:srgbClr val="000000"/>
                </a:solidFill>
                <a:latin typeface="+mn-lt"/>
                <a:cs typeface="Arial" charset="0"/>
              </a:rPr>
              <a:t> esté íntimamente relacionado con el hecho que se investiga, se convierte ya en </a:t>
            </a:r>
            <a:r>
              <a:rPr lang="es-MX" b="1" dirty="0">
                <a:solidFill>
                  <a:srgbClr val="000000"/>
                </a:solidFill>
                <a:latin typeface="+mn-lt"/>
                <a:cs typeface="Arial" charset="0"/>
              </a:rPr>
              <a:t>evidencia</a:t>
            </a:r>
            <a:r>
              <a:rPr lang="es-MX" dirty="0">
                <a:solidFill>
                  <a:srgbClr val="000000"/>
                </a:solidFill>
                <a:latin typeface="+mn-lt"/>
                <a:cs typeface="Arial" charset="0"/>
              </a:rPr>
              <a:t>. 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s-MX" dirty="0">
                <a:solidFill>
                  <a:srgbClr val="000000"/>
                </a:solidFill>
                <a:latin typeface="+mn-lt"/>
                <a:cs typeface="Arial" charset="0"/>
              </a:rPr>
              <a:t>Una vez integrados al proceso penal se convierten en </a:t>
            </a:r>
            <a:r>
              <a:rPr lang="es-MX" b="1" dirty="0">
                <a:solidFill>
                  <a:srgbClr val="000000"/>
                </a:solidFill>
                <a:latin typeface="+mn-lt"/>
                <a:cs typeface="Arial" charset="0"/>
              </a:rPr>
              <a:t>Pruebas</a:t>
            </a:r>
            <a:r>
              <a:rPr lang="es-MX" dirty="0">
                <a:solidFill>
                  <a:srgbClr val="000000"/>
                </a:solidFill>
                <a:latin typeface="+mn-lt"/>
                <a:cs typeface="Arial" charset="0"/>
              </a:rPr>
              <a:t>.</a:t>
            </a:r>
            <a:endParaRPr lang="es-ES" dirty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2124075" y="260350"/>
            <a:ext cx="5562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MX" sz="3000" b="1" dirty="0">
                <a:solidFill>
                  <a:srgbClr val="00B050"/>
                </a:solidFill>
                <a:latin typeface="Arial" pitchFamily="34" charset="0"/>
                <a:cs typeface="Lucida Sans Unicode" pitchFamily="34" charset="0"/>
              </a:rPr>
              <a:t>LUGAR DE LA INVESTIGACIÓN</a:t>
            </a:r>
            <a:endParaRPr lang="es-ES" sz="3000" b="1" dirty="0">
              <a:solidFill>
                <a:srgbClr val="00B050"/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357188" y="1357313"/>
            <a:ext cx="3422724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 eaLnBrk="0" hangingPunct="0">
              <a:spcBef>
                <a:spcPts val="0"/>
              </a:spcBef>
              <a:defRPr/>
            </a:pPr>
            <a:r>
              <a:rPr lang="es-MX" u="sng" dirty="0">
                <a:solidFill>
                  <a:srgbClr val="000000"/>
                </a:solidFill>
                <a:latin typeface="+mn-lt"/>
                <a:cs typeface="Arial" charset="0"/>
              </a:rPr>
              <a:t>LUGAR DE LOS HECHOS</a:t>
            </a:r>
          </a:p>
          <a:p>
            <a:pPr algn="ctr" eaLnBrk="0" hangingPunct="0">
              <a:spcBef>
                <a:spcPts val="0"/>
              </a:spcBef>
              <a:defRPr/>
            </a:pPr>
            <a:r>
              <a:rPr lang="es-MX" dirty="0">
                <a:solidFill>
                  <a:srgbClr val="000000"/>
                </a:solidFill>
                <a:latin typeface="+mn-lt"/>
                <a:cs typeface="Arial" charset="0"/>
              </a:rPr>
              <a:t>Sitio donde se ha cometido un hecho que puede ser delito.</a:t>
            </a:r>
            <a:endParaRPr lang="es-ES" dirty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5508104" y="1285875"/>
            <a:ext cx="3331096" cy="110799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 eaLnBrk="0" hangingPunct="0">
              <a:spcBef>
                <a:spcPts val="0"/>
              </a:spcBef>
              <a:defRPr/>
            </a:pPr>
            <a:r>
              <a:rPr lang="es-MX" u="sng" dirty="0">
                <a:solidFill>
                  <a:srgbClr val="000000"/>
                </a:solidFill>
                <a:latin typeface="+mn-lt"/>
                <a:cs typeface="Arial" charset="0"/>
              </a:rPr>
              <a:t>LUGAR DE HALLAZGO</a:t>
            </a:r>
          </a:p>
          <a:p>
            <a:pPr algn="ctr" eaLnBrk="0" hangingPunct="0">
              <a:spcBef>
                <a:spcPts val="0"/>
              </a:spcBef>
              <a:defRPr/>
            </a:pPr>
            <a:r>
              <a:rPr lang="es-MX" dirty="0">
                <a:solidFill>
                  <a:srgbClr val="000000"/>
                </a:solidFill>
                <a:latin typeface="+mn-lt"/>
                <a:cs typeface="Arial" charset="0"/>
              </a:rPr>
              <a:t>Espacio donde se encuentra los indicios que puedan estar relacionados con un hecho.</a:t>
            </a: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0" y="5562600"/>
            <a:ext cx="2971800" cy="317500"/>
          </a:xfrm>
          <a:prstGeom prst="rect">
            <a:avLst/>
          </a:prstGeom>
          <a:solidFill>
            <a:schemeClr val="tx1"/>
          </a:solidFill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s-MX" sz="2000" b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Ubicando la Evidencia</a:t>
            </a:r>
            <a:r>
              <a:rPr lang="en-US" sz="2000">
                <a:solidFill>
                  <a:srgbClr val="FFFFFF"/>
                </a:solidFill>
                <a:latin typeface="Arial" pitchFamily="34" charset="0"/>
                <a:cs typeface="Lucida Sans Unicode" pitchFamily="34" charset="0"/>
              </a:rPr>
              <a:t> </a:t>
            </a:r>
          </a:p>
        </p:txBody>
      </p:sp>
      <p:sp>
        <p:nvSpPr>
          <p:cNvPr id="271369" name="Text Box 9"/>
          <p:cNvSpPr txBox="1">
            <a:spLocks noChangeArrowheads="1"/>
          </p:cNvSpPr>
          <p:nvPr/>
        </p:nvSpPr>
        <p:spPr bwMode="auto">
          <a:xfrm>
            <a:off x="3124200" y="6248400"/>
            <a:ext cx="3124200" cy="287338"/>
          </a:xfrm>
          <a:prstGeom prst="rect">
            <a:avLst/>
          </a:prstGeom>
          <a:solidFill>
            <a:schemeClr val="tx1"/>
          </a:solidFill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MX" b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Reuniendo la Evidencia</a:t>
            </a:r>
            <a:endParaRPr lang="es-ES" b="1">
              <a:solidFill>
                <a:srgbClr val="FFFFFF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71370" name="Text Box 10"/>
          <p:cNvSpPr txBox="1">
            <a:spLocks noChangeArrowheads="1"/>
          </p:cNvSpPr>
          <p:nvPr/>
        </p:nvSpPr>
        <p:spPr bwMode="auto">
          <a:xfrm>
            <a:off x="6248400" y="5638800"/>
            <a:ext cx="2895600" cy="287338"/>
          </a:xfrm>
          <a:prstGeom prst="rect">
            <a:avLst/>
          </a:prstGeom>
          <a:solidFill>
            <a:schemeClr val="tx1"/>
          </a:solidFill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MX" b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Valorando la Escena</a:t>
            </a:r>
            <a:r>
              <a:rPr lang="es-ES">
                <a:solidFill>
                  <a:srgbClr val="FFFFFF"/>
                </a:solidFill>
                <a:latin typeface="Arial" pitchFamily="34" charset="0"/>
                <a:cs typeface="Lucida Sans Unicode" pitchFamily="34" charset="0"/>
              </a:rPr>
              <a:t> </a:t>
            </a:r>
          </a:p>
        </p:txBody>
      </p:sp>
      <p:sp>
        <p:nvSpPr>
          <p:cNvPr id="241675" name="Text Box 11">
            <a:hlinkClick r:id="rId2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3571875" y="5715000"/>
            <a:ext cx="2376488" cy="338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MX" sz="2200" b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Perito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2B9E6-40C3-4DBC-99F3-D73BE5421FEE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7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7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1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7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7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7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2" grpId="0" animBg="1"/>
      <p:bldP spid="271363" grpId="0" animBg="1"/>
      <p:bldP spid="271364" grpId="0" animBg="1"/>
      <p:bldP spid="271365" grpId="0" autoUpdateAnimBg="0"/>
      <p:bldP spid="271366" grpId="0" animBg="1" autoUpdateAnimBg="0"/>
      <p:bldP spid="271367" grpId="0" animBg="1" autoUpdateAnimBg="0"/>
      <p:bldP spid="271368" grpId="0" animBg="1" autoUpdateAnimBg="0"/>
      <p:bldP spid="271369" grpId="0" animBg="1" autoUpdateAnimBg="0"/>
      <p:bldP spid="271370" grpId="0" animBg="1" autoUpdateAnimBg="0"/>
      <p:bldP spid="24167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620713"/>
            <a:ext cx="352829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2275" name="Text Box 2"/>
          <p:cNvSpPr txBox="1">
            <a:spLocks noChangeArrowheads="1"/>
          </p:cNvSpPr>
          <p:nvPr/>
        </p:nvSpPr>
        <p:spPr bwMode="auto">
          <a:xfrm>
            <a:off x="755650" y="3644900"/>
            <a:ext cx="7632700" cy="194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just"/>
            <a:r>
              <a:rPr lang="en-GB" sz="2400" dirty="0" err="1"/>
              <a:t>Ti</a:t>
            </a:r>
            <a:r>
              <a:rPr lang="en-GB" sz="2400" dirty="0"/>
              <a:t> Yen </a:t>
            </a:r>
            <a:r>
              <a:rPr lang="en-GB" sz="2400" dirty="0" err="1"/>
              <a:t>Chieh</a:t>
            </a:r>
            <a:r>
              <a:rPr lang="en-GB" sz="2400" dirty="0"/>
              <a:t> </a:t>
            </a:r>
            <a:r>
              <a:rPr lang="en-GB" sz="2400" dirty="0" err="1"/>
              <a:t>empezó</a:t>
            </a:r>
            <a:r>
              <a:rPr lang="en-GB" sz="2400" dirty="0"/>
              <a:t> a </a:t>
            </a:r>
            <a:r>
              <a:rPr lang="en-GB" sz="2400" dirty="0" err="1"/>
              <a:t>ser</a:t>
            </a:r>
            <a:r>
              <a:rPr lang="en-GB" sz="2400" dirty="0"/>
              <a:t> </a:t>
            </a:r>
            <a:r>
              <a:rPr lang="en-GB" sz="2400" dirty="0" err="1"/>
              <a:t>conocido</a:t>
            </a:r>
            <a:r>
              <a:rPr lang="en-GB" sz="2400" dirty="0"/>
              <a:t> </a:t>
            </a:r>
            <a:r>
              <a:rPr lang="en-GB" sz="2400" dirty="0" err="1"/>
              <a:t>por</a:t>
            </a:r>
            <a:r>
              <a:rPr lang="en-GB" sz="2400" dirty="0"/>
              <a:t> </a:t>
            </a:r>
            <a:r>
              <a:rPr lang="en-GB" sz="2400" dirty="0" err="1"/>
              <a:t>usar</a:t>
            </a:r>
            <a:r>
              <a:rPr lang="en-GB" sz="2400" dirty="0"/>
              <a:t> la </a:t>
            </a:r>
            <a:r>
              <a:rPr lang="en-GB" sz="2400" b="1" i="1" dirty="0" err="1"/>
              <a:t>lógica</a:t>
            </a:r>
            <a:r>
              <a:rPr lang="en-GB" sz="2400" b="1" i="1" dirty="0"/>
              <a:t> </a:t>
            </a:r>
            <a:r>
              <a:rPr lang="en-GB" sz="2400" dirty="0"/>
              <a:t>y las </a:t>
            </a:r>
            <a:r>
              <a:rPr lang="en-GB" sz="2400" b="1" i="1" dirty="0" err="1"/>
              <a:t>pruebas</a:t>
            </a:r>
            <a:r>
              <a:rPr lang="en-GB" sz="2400" b="1" i="1" dirty="0"/>
              <a:t> </a:t>
            </a:r>
            <a:r>
              <a:rPr lang="en-GB" sz="2400" b="1" i="1" dirty="0" err="1"/>
              <a:t>forenses</a:t>
            </a:r>
            <a:r>
              <a:rPr lang="en-GB" sz="2400" b="1" i="1" dirty="0"/>
              <a:t> </a:t>
            </a:r>
            <a:r>
              <a:rPr lang="en-GB" sz="2400" dirty="0"/>
              <a:t>para resolver una </a:t>
            </a:r>
            <a:r>
              <a:rPr lang="en-GB" sz="2400" dirty="0" err="1"/>
              <a:t>serie</a:t>
            </a:r>
            <a:r>
              <a:rPr lang="en-GB" sz="2400" dirty="0"/>
              <a:t> de </a:t>
            </a:r>
            <a:r>
              <a:rPr lang="en-GB" sz="2400" dirty="0" err="1"/>
              <a:t>crímenes</a:t>
            </a:r>
            <a:r>
              <a:rPr lang="en-GB" sz="2400" dirty="0"/>
              <a:t> </a:t>
            </a:r>
            <a:r>
              <a:rPr lang="en-GB" sz="2400" dirty="0" err="1"/>
              <a:t>ocurridos</a:t>
            </a:r>
            <a:r>
              <a:rPr lang="en-GB" sz="2400" dirty="0"/>
              <a:t> </a:t>
            </a:r>
            <a:r>
              <a:rPr lang="en-GB" sz="2400" dirty="0" err="1"/>
              <a:t>en</a:t>
            </a:r>
            <a:r>
              <a:rPr lang="en-GB" sz="2400" dirty="0"/>
              <a:t> el S. VII. Lo que </a:t>
            </a:r>
            <a:r>
              <a:rPr lang="en-GB" sz="2400" dirty="0" err="1"/>
              <a:t>Ti</a:t>
            </a:r>
            <a:r>
              <a:rPr lang="en-GB" sz="2400" dirty="0"/>
              <a:t> y sus </a:t>
            </a:r>
            <a:r>
              <a:rPr lang="en-GB" sz="2400" dirty="0" err="1"/>
              <a:t>colaboradores</a:t>
            </a:r>
            <a:r>
              <a:rPr lang="en-GB" sz="2400" dirty="0"/>
              <a:t> </a:t>
            </a:r>
            <a:r>
              <a:rPr lang="en-GB" sz="2400" dirty="0" err="1"/>
              <a:t>hacían</a:t>
            </a:r>
            <a:r>
              <a:rPr lang="en-GB" sz="2400" dirty="0"/>
              <a:t> era </a:t>
            </a:r>
            <a:r>
              <a:rPr lang="en-GB" sz="2400" b="1" i="1" dirty="0" err="1">
                <a:solidFill>
                  <a:srgbClr val="FF0000"/>
                </a:solidFill>
              </a:rPr>
              <a:t>estudiar</a:t>
            </a:r>
            <a:r>
              <a:rPr lang="en-GB" sz="2400" b="1" i="1" dirty="0">
                <a:solidFill>
                  <a:srgbClr val="FF0000"/>
                </a:solidFill>
              </a:rPr>
              <a:t> el </a:t>
            </a:r>
            <a:r>
              <a:rPr lang="en-GB" sz="2400" b="1" i="1" dirty="0" err="1">
                <a:solidFill>
                  <a:srgbClr val="FF0000"/>
                </a:solidFill>
              </a:rPr>
              <a:t>escenario</a:t>
            </a:r>
            <a:r>
              <a:rPr lang="en-GB" sz="2400" b="1" i="1" dirty="0">
                <a:solidFill>
                  <a:srgbClr val="FF0000"/>
                </a:solidFill>
              </a:rPr>
              <a:t> </a:t>
            </a:r>
            <a:r>
              <a:rPr lang="en-GB" sz="2400" dirty="0"/>
              <a:t>del </a:t>
            </a:r>
            <a:r>
              <a:rPr lang="en-GB" sz="2400" dirty="0" err="1"/>
              <a:t>crimen</a:t>
            </a:r>
            <a:r>
              <a:rPr lang="en-GB" sz="2400" dirty="0"/>
              <a:t>, </a:t>
            </a:r>
            <a:r>
              <a:rPr lang="en-GB" sz="2400" dirty="0" err="1"/>
              <a:t>examinar</a:t>
            </a:r>
            <a:r>
              <a:rPr lang="en-GB" sz="2400" dirty="0"/>
              <a:t> las </a:t>
            </a:r>
            <a:r>
              <a:rPr lang="en-GB" sz="2400" dirty="0" err="1"/>
              <a:t>pistas</a:t>
            </a:r>
            <a:r>
              <a:rPr lang="en-GB" sz="2400" dirty="0"/>
              <a:t> y </a:t>
            </a:r>
            <a:r>
              <a:rPr lang="en-GB" sz="2400" dirty="0" err="1"/>
              <a:t>hablar</a:t>
            </a:r>
            <a:r>
              <a:rPr lang="en-GB" sz="2400" dirty="0"/>
              <a:t> con </a:t>
            </a:r>
            <a:r>
              <a:rPr lang="en-GB" sz="2400" dirty="0" err="1"/>
              <a:t>testigos</a:t>
            </a:r>
            <a:r>
              <a:rPr lang="en-GB" sz="2400" dirty="0"/>
              <a:t> y </a:t>
            </a:r>
            <a:r>
              <a:rPr lang="en-GB" sz="2400" dirty="0" err="1"/>
              <a:t>sospechosos</a:t>
            </a:r>
            <a:r>
              <a:rPr lang="en-GB" sz="2400" dirty="0"/>
              <a:t>. </a:t>
            </a:r>
          </a:p>
        </p:txBody>
      </p:sp>
      <p:sp>
        <p:nvSpPr>
          <p:cNvPr id="182276" name="AutoShape 3"/>
          <p:cNvSpPr>
            <a:spLocks noChangeArrowheads="1"/>
          </p:cNvSpPr>
          <p:nvPr/>
        </p:nvSpPr>
        <p:spPr bwMode="auto">
          <a:xfrm>
            <a:off x="8604250" y="6381750"/>
            <a:ext cx="214313" cy="142875"/>
          </a:xfrm>
          <a:prstGeom prst="actionButtonBackPrevious">
            <a:avLst/>
          </a:prstGeom>
          <a:solidFill>
            <a:srgbClr val="EAEAEA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AR" sz="2800">
              <a:solidFill>
                <a:srgbClr val="000000"/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BC90DA-95E4-43DF-AD0E-1BA35215379C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5136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142875"/>
            <a:ext cx="7869238" cy="857250"/>
          </a:xfrm>
        </p:spPr>
        <p:txBody>
          <a:bodyPr/>
          <a:lstStyle/>
          <a:p>
            <a:pPr eaLnBrk="1" hangingPunct="1"/>
            <a:r>
              <a:rPr lang="es-ES_tradnl" sz="3600" b="1" i="1" dirty="0">
                <a:solidFill>
                  <a:schemeClr val="accent1">
                    <a:lumMod val="75000"/>
                  </a:schemeClr>
                </a:solidFill>
                <a:effectLst/>
              </a:rPr>
              <a:t>FASES DE LA AUDITORÍA FORENSE</a:t>
            </a:r>
          </a:p>
        </p:txBody>
      </p:sp>
      <p:pic>
        <p:nvPicPr>
          <p:cNvPr id="151555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63888" y="1324134"/>
            <a:ext cx="5004048" cy="5010986"/>
          </a:xfrm>
        </p:spPr>
      </p:pic>
      <p:sp>
        <p:nvSpPr>
          <p:cNvPr id="66568" name="AutoShape 8"/>
          <p:cNvSpPr>
            <a:spLocks noChangeArrowheads="1"/>
          </p:cNvSpPr>
          <p:nvPr/>
        </p:nvSpPr>
        <p:spPr bwMode="auto">
          <a:xfrm>
            <a:off x="250825" y="6453188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28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74" name="Text Box 14"/>
          <p:cNvSpPr txBox="1">
            <a:spLocks noChangeArrowheads="1"/>
          </p:cNvSpPr>
          <p:nvPr/>
        </p:nvSpPr>
        <p:spPr bwMode="auto">
          <a:xfrm>
            <a:off x="323528" y="3717032"/>
            <a:ext cx="28082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ES_tradnl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3.- Diagnostico del Caso</a:t>
            </a:r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428625" y="1714500"/>
            <a:ext cx="27368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ES_tradnl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2.- Trabajo de Campo</a:t>
            </a:r>
          </a:p>
        </p:txBody>
      </p:sp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0" y="1052736"/>
            <a:ext cx="33131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_tradnl" sz="2800" dirty="0"/>
              <a:t>1.- Planeación</a:t>
            </a:r>
          </a:p>
        </p:txBody>
      </p:sp>
      <p:sp>
        <p:nvSpPr>
          <p:cNvPr id="66577" name="Text Box 17"/>
          <p:cNvSpPr txBox="1">
            <a:spLocks noChangeArrowheads="1"/>
          </p:cNvSpPr>
          <p:nvPr/>
        </p:nvSpPr>
        <p:spPr bwMode="auto">
          <a:xfrm>
            <a:off x="244922" y="4909849"/>
            <a:ext cx="28082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ES_tradnl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4.- Informe pericial y/o Dictamen Pericial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23528" y="2708920"/>
            <a:ext cx="2928938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ES_tradnl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s-ES_tradnl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Toma de evidencias y de Pruebas)</a:t>
            </a:r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E9F18B-7990-49A1-BC81-9DC5CAE1BC77}" type="slidenum">
              <a:rPr lang="es-ES" smtClean="0">
                <a:solidFill>
                  <a:srgbClr val="EAEAEA"/>
                </a:solidFill>
              </a:rPr>
              <a:pPr>
                <a:defRPr/>
              </a:pPr>
              <a:t>20</a:t>
            </a:fld>
            <a:endParaRPr lang="es-ES" dirty="0">
              <a:solidFill>
                <a:srgbClr val="EAEAEA"/>
              </a:solidFill>
            </a:endParaRPr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>
                <a:solidFill>
                  <a:srgbClr val="EAEAEA"/>
                </a:solidFill>
              </a:rPr>
              <a:t>CP Mg </a:t>
            </a:r>
            <a:r>
              <a:rPr lang="es-ES" dirty="0" err="1">
                <a:solidFill>
                  <a:srgbClr val="EAEAEA"/>
                </a:solidFill>
              </a:rPr>
              <a:t>Álvar</a:t>
            </a:r>
            <a:r>
              <a:rPr lang="es-ES" dirty="0">
                <a:solidFill>
                  <a:srgbClr val="EAEAEA"/>
                </a:solidFill>
              </a:rPr>
              <a:t> </a:t>
            </a:r>
            <a:r>
              <a:rPr lang="es-ES" dirty="0" err="1">
                <a:solidFill>
                  <a:srgbClr val="EAEAEA"/>
                </a:solidFill>
              </a:rPr>
              <a:t>Foonseca</a:t>
            </a:r>
            <a:r>
              <a:rPr lang="es-ES" dirty="0">
                <a:solidFill>
                  <a:srgbClr val="EAEAEA"/>
                </a:solidFill>
              </a:rPr>
              <a:t> Vivas</a:t>
            </a:r>
          </a:p>
        </p:txBody>
      </p:sp>
    </p:spTree>
    <p:extLst>
      <p:ext uri="{BB962C8B-B14F-4D97-AF65-F5344CB8AC3E}">
        <p14:creationId xmlns:p14="http://schemas.microsoft.com/office/powerpoint/2010/main" val="3479672574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4" grpId="0" autoUpdateAnimBg="0"/>
      <p:bldP spid="66575" grpId="0" autoUpdateAnimBg="0"/>
      <p:bldP spid="66576" grpId="0" autoUpdateAnimBg="0"/>
      <p:bldP spid="66577" grpId="0" autoUpdateAnimBg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4838" cy="4714875"/>
          </a:xfrm>
        </p:spPr>
        <p:txBody>
          <a:bodyPr/>
          <a:lstStyle/>
          <a:p>
            <a:pPr algn="r" defTabSz="914400" eaLnBrk="1" hangingPunct="1">
              <a:lnSpc>
                <a:spcPct val="100000"/>
              </a:lnSpc>
              <a:defRPr/>
            </a:pPr>
            <a:r>
              <a:rPr lang="es-ES" i="1" kern="1200" dirty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“La vida es muy peligrosa. No por las personas que hacen el mal, sino por las que se sientan a ver lo que pasa”</a:t>
            </a:r>
            <a:br>
              <a:rPr lang="es-ES" i="1" kern="1200" dirty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es-ES" sz="3200" i="1" kern="1200" dirty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Albert Einstein</a:t>
            </a:r>
            <a:endParaRPr lang="es-ES" sz="32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121E20-AC27-4B48-A35F-29C11C5B8DBF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70EA64-42AF-CA4D-9B03-B588EB20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3802906"/>
            <a:ext cx="2155086" cy="30550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D5DD64-1149-1C47-92E8-361B0313A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30995" y="3802904"/>
            <a:ext cx="2168782" cy="305509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5023" y="548680"/>
            <a:ext cx="6427217" cy="1433513"/>
          </a:xfrm>
        </p:spPr>
        <p:txBody>
          <a:bodyPr/>
          <a:lstStyle/>
          <a:p>
            <a:r>
              <a:rPr lang="es-ES" sz="3200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AUDITORIA FORENSE APLICADA  AL MEDIO AMBIENTE</a:t>
            </a:r>
            <a:endParaRPr lang="es-ES" sz="32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F928411-2AC0-43CC-9DC4-0A8C26481B08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sp>
        <p:nvSpPr>
          <p:cNvPr id="4" name="4 Marcador de contenido"/>
          <p:cNvSpPr txBox="1">
            <a:spLocks/>
          </p:cNvSpPr>
          <p:nvPr/>
        </p:nvSpPr>
        <p:spPr bwMode="auto">
          <a:xfrm>
            <a:off x="528860" y="2420888"/>
            <a:ext cx="80010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es-ES" sz="2400" dirty="0">
                <a:effectLst/>
                <a:ea typeface="Calibri"/>
              </a:rPr>
              <a:t>Es un proceso legal especifico, mediante el cual se encarga de investigar, examinar, verificar, atestar y evaluar los hechos, los daños o atentados que se presentan o han ocurrido en contra de la vida del Medio Ambiente, de los seres humanos de la naturaleza y de los animales (flora, fauna y ambiente empresarial).</a:t>
            </a:r>
          </a:p>
          <a:p>
            <a:pPr algn="just">
              <a:spcAft>
                <a:spcPts val="0"/>
              </a:spcAft>
            </a:pPr>
            <a:endParaRPr lang="es-ES" sz="2400" dirty="0">
              <a:effectLst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es-ES" sz="2400" dirty="0">
                <a:effectLst/>
                <a:ea typeface="Calibri"/>
              </a:rPr>
              <a:t>Su objetivo es el de identificar quien o quienes son los responsables de los fraudes cometidos en estos hechos, actuando como peritos auxiliares de la justicia.</a:t>
            </a:r>
            <a:endParaRPr lang="es-ES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5" name="Picture 6" descr="le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620688"/>
            <a:ext cx="201488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5828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3"/>
          <p:cNvSpPr>
            <a:spLocks noChangeArrowheads="1"/>
          </p:cNvSpPr>
          <p:nvPr/>
        </p:nvSpPr>
        <p:spPr bwMode="auto">
          <a:xfrm>
            <a:off x="395536" y="1219200"/>
            <a:ext cx="2552452" cy="114617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s-MX" sz="1400" b="1" dirty="0">
                <a:latin typeface="+mn-lt"/>
              </a:rPr>
              <a:t>ILICITO</a:t>
            </a:r>
          </a:p>
          <a:p>
            <a:pPr algn="ctr"/>
            <a:r>
              <a:rPr lang="es-MX" sz="1400" b="1" dirty="0">
                <a:latin typeface="+mn-lt"/>
              </a:rPr>
              <a:t>EN APROVECHAMIENTO</a:t>
            </a:r>
          </a:p>
          <a:p>
            <a:pPr algn="ctr"/>
            <a:r>
              <a:rPr lang="es-MX" sz="1400" b="1" dirty="0">
                <a:latin typeface="+mn-lt"/>
              </a:rPr>
              <a:t> DE LOS RECURSOS</a:t>
            </a:r>
          </a:p>
          <a:p>
            <a:pPr algn="ctr"/>
            <a:r>
              <a:rPr lang="es-MX" sz="1400" b="1" dirty="0">
                <a:latin typeface="+mn-lt"/>
              </a:rPr>
              <a:t> NATURALES RENOVABLES.</a:t>
            </a:r>
            <a:endParaRPr lang="es-ES" sz="1400" b="1" dirty="0">
              <a:latin typeface="+mn-lt"/>
            </a:endParaRPr>
          </a:p>
        </p:txBody>
      </p:sp>
      <p:sp>
        <p:nvSpPr>
          <p:cNvPr id="197635" name="Rectangle 4"/>
          <p:cNvSpPr>
            <a:spLocks noChangeArrowheads="1"/>
          </p:cNvSpPr>
          <p:nvPr/>
        </p:nvSpPr>
        <p:spPr bwMode="auto">
          <a:xfrm>
            <a:off x="2846388" y="2505075"/>
            <a:ext cx="240665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s-ES"/>
              <a:t>  </a:t>
            </a:r>
            <a:r>
              <a:rPr lang="es-ES" sz="20400"/>
              <a:t> </a:t>
            </a:r>
            <a:r>
              <a:rPr lang="es-ES"/>
              <a:t>                </a:t>
            </a:r>
          </a:p>
          <a:p>
            <a:pPr algn="ctr"/>
            <a:r>
              <a:rPr lang="es-ES"/>
              <a:t>                     </a:t>
            </a:r>
          </a:p>
          <a:p>
            <a:pPr algn="ctr"/>
            <a:r>
              <a:rPr lang="es-ES"/>
              <a:t>                                   </a:t>
            </a:r>
          </a:p>
        </p:txBody>
      </p:sp>
      <p:sp>
        <p:nvSpPr>
          <p:cNvPr id="197636" name="Line 5"/>
          <p:cNvSpPr>
            <a:spLocks noChangeShapeType="1"/>
          </p:cNvSpPr>
          <p:nvPr/>
        </p:nvSpPr>
        <p:spPr bwMode="auto">
          <a:xfrm>
            <a:off x="3000375" y="185737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7637" name="Rectangle 6"/>
          <p:cNvSpPr>
            <a:spLocks noChangeArrowheads="1"/>
          </p:cNvSpPr>
          <p:nvPr/>
        </p:nvSpPr>
        <p:spPr bwMode="auto">
          <a:xfrm>
            <a:off x="552450" y="2924944"/>
            <a:ext cx="2376488" cy="1296144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s-MX" sz="1400" b="1">
                <a:latin typeface="+mn-lt"/>
              </a:rPr>
              <a:t>DAÑOS A LOS RECURSOS</a:t>
            </a:r>
          </a:p>
          <a:p>
            <a:pPr algn="ctr"/>
            <a:r>
              <a:rPr lang="es-MX" sz="1400" b="1">
                <a:latin typeface="+mn-lt"/>
              </a:rPr>
              <a:t>NATURALES.</a:t>
            </a:r>
            <a:endParaRPr lang="es-ES" sz="1400" b="1">
              <a:latin typeface="+mn-lt"/>
            </a:endParaRPr>
          </a:p>
        </p:txBody>
      </p:sp>
      <p:sp>
        <p:nvSpPr>
          <p:cNvPr id="197638" name="Rectangle 7"/>
          <p:cNvSpPr>
            <a:spLocks noChangeArrowheads="1"/>
          </p:cNvSpPr>
          <p:nvPr/>
        </p:nvSpPr>
        <p:spPr bwMode="auto">
          <a:xfrm>
            <a:off x="642938" y="5013325"/>
            <a:ext cx="2376487" cy="865188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s-MX" sz="1600" b="1" dirty="0">
                <a:latin typeface="Arial" pitchFamily="34" charset="0"/>
              </a:rPr>
              <a:t>CAZA </a:t>
            </a:r>
          </a:p>
          <a:p>
            <a:pPr algn="ctr"/>
            <a:r>
              <a:rPr lang="es-MX" sz="1600" b="1" dirty="0">
                <a:latin typeface="Arial" pitchFamily="34" charset="0"/>
              </a:rPr>
              <a:t>ILEGAL</a:t>
            </a:r>
            <a:r>
              <a:rPr lang="es-MX" sz="1200" b="1" dirty="0"/>
              <a:t>.</a:t>
            </a:r>
            <a:endParaRPr lang="es-ES" sz="1200" b="1" dirty="0"/>
          </a:p>
        </p:txBody>
      </p:sp>
      <p:pic>
        <p:nvPicPr>
          <p:cNvPr id="197639" name="Picture 8" descr="t04070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2780928"/>
            <a:ext cx="2508250" cy="165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40" name="Picture 9" descr="Informacion sobre Matanza de Delfines en Japó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1219200"/>
            <a:ext cx="25082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41" name="Line 10"/>
          <p:cNvSpPr>
            <a:spLocks noChangeShapeType="1"/>
          </p:cNvSpPr>
          <p:nvPr/>
        </p:nvSpPr>
        <p:spPr bwMode="auto">
          <a:xfrm>
            <a:off x="6072188" y="207168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7642" name="Rectangle 11"/>
          <p:cNvSpPr>
            <a:spLocks noChangeArrowheads="1"/>
          </p:cNvSpPr>
          <p:nvPr/>
        </p:nvSpPr>
        <p:spPr bwMode="auto">
          <a:xfrm>
            <a:off x="6786563" y="1219200"/>
            <a:ext cx="2177925" cy="120967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s-MX" sz="1400" b="1">
                <a:latin typeface="+mn-lt"/>
              </a:rPr>
              <a:t>MATANZA DE DELFINES, </a:t>
            </a:r>
          </a:p>
          <a:p>
            <a:pPr algn="ctr"/>
            <a:r>
              <a:rPr lang="es-MX" sz="1400" b="1">
                <a:latin typeface="+mn-lt"/>
              </a:rPr>
              <a:t>BALLENAS EN JAPÓN.</a:t>
            </a:r>
            <a:endParaRPr lang="es-ES" sz="1400" b="1">
              <a:latin typeface="+mn-lt"/>
            </a:endParaRPr>
          </a:p>
        </p:txBody>
      </p:sp>
      <p:sp>
        <p:nvSpPr>
          <p:cNvPr id="197643" name="Line 12"/>
          <p:cNvSpPr>
            <a:spLocks noChangeShapeType="1"/>
          </p:cNvSpPr>
          <p:nvPr/>
        </p:nvSpPr>
        <p:spPr bwMode="auto">
          <a:xfrm>
            <a:off x="2916238" y="3573463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7644" name="Line 13"/>
          <p:cNvSpPr>
            <a:spLocks noChangeShapeType="1"/>
          </p:cNvSpPr>
          <p:nvPr/>
        </p:nvSpPr>
        <p:spPr bwMode="auto">
          <a:xfrm>
            <a:off x="6143625" y="3714750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7645" name="Rectangle 14"/>
          <p:cNvSpPr>
            <a:spLocks noChangeArrowheads="1"/>
          </p:cNvSpPr>
          <p:nvPr/>
        </p:nvSpPr>
        <p:spPr bwMode="auto">
          <a:xfrm>
            <a:off x="6715125" y="2924945"/>
            <a:ext cx="2249363" cy="1075556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s-MX" sz="1400" b="1">
                <a:latin typeface="+mn-lt"/>
              </a:rPr>
              <a:t>DESTRUCCIÓN DE </a:t>
            </a:r>
          </a:p>
          <a:p>
            <a:pPr algn="ctr"/>
            <a:r>
              <a:rPr lang="es-MX" sz="1400" b="1">
                <a:latin typeface="+mn-lt"/>
              </a:rPr>
              <a:t>LOS BOSQUES.</a:t>
            </a:r>
            <a:endParaRPr lang="es-ES" sz="1400" b="1">
              <a:latin typeface="+mn-lt"/>
            </a:endParaRPr>
          </a:p>
        </p:txBody>
      </p:sp>
      <p:pic>
        <p:nvPicPr>
          <p:cNvPr id="197646" name="Picture 15" descr="t027941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13" y="4581128"/>
            <a:ext cx="2354262" cy="188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47" name="Line 16"/>
          <p:cNvSpPr>
            <a:spLocks noChangeShapeType="1"/>
          </p:cNvSpPr>
          <p:nvPr/>
        </p:nvSpPr>
        <p:spPr bwMode="auto">
          <a:xfrm>
            <a:off x="2995613" y="5373688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7648" name="Line 17"/>
          <p:cNvSpPr>
            <a:spLocks noChangeShapeType="1"/>
          </p:cNvSpPr>
          <p:nvPr/>
        </p:nvSpPr>
        <p:spPr bwMode="auto">
          <a:xfrm>
            <a:off x="6072188" y="5500688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7649" name="Rectangle 18"/>
          <p:cNvSpPr>
            <a:spLocks noChangeArrowheads="1"/>
          </p:cNvSpPr>
          <p:nvPr/>
        </p:nvSpPr>
        <p:spPr bwMode="auto">
          <a:xfrm>
            <a:off x="6715125" y="4509120"/>
            <a:ext cx="2203247" cy="194421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s-MX" sz="1400" b="1" dirty="0">
                <a:latin typeface="+mn-lt"/>
              </a:rPr>
              <a:t>CAZA ELEFANTES </a:t>
            </a:r>
          </a:p>
          <a:p>
            <a:pPr algn="ctr"/>
            <a:r>
              <a:rPr lang="es-MX" sz="1400" b="1" dirty="0">
                <a:latin typeface="+mn-lt"/>
              </a:rPr>
              <a:t>PARA EXTRAER </a:t>
            </a:r>
          </a:p>
          <a:p>
            <a:pPr algn="ctr"/>
            <a:r>
              <a:rPr lang="es-MX" sz="1400" b="1" dirty="0">
                <a:latin typeface="+mn-lt"/>
              </a:rPr>
              <a:t>LOS COLMILLOS</a:t>
            </a:r>
          </a:p>
          <a:p>
            <a:pPr algn="ctr"/>
            <a:r>
              <a:rPr lang="es-MX" sz="1400" b="1" dirty="0">
                <a:latin typeface="+mn-lt"/>
              </a:rPr>
              <a:t>DE MARFIL Y EN LOS</a:t>
            </a:r>
          </a:p>
          <a:p>
            <a:pPr algn="ctr"/>
            <a:r>
              <a:rPr lang="es-MX" sz="1400" b="1" dirty="0">
                <a:latin typeface="+mn-lt"/>
              </a:rPr>
              <a:t>RINOCERONTES SU</a:t>
            </a:r>
          </a:p>
          <a:p>
            <a:pPr algn="ctr"/>
            <a:r>
              <a:rPr lang="es-MX" sz="1400" b="1" dirty="0">
                <a:latin typeface="+mn-lt"/>
              </a:rPr>
              <a:t> CUERNO.</a:t>
            </a:r>
            <a:endParaRPr lang="es-ES" sz="1400" b="1" dirty="0">
              <a:latin typeface="+mn-lt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0" y="357188"/>
            <a:ext cx="91440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50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TIPOS DE DELITOS</a:t>
            </a: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388144" y="6254750"/>
            <a:ext cx="1591568" cy="4746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 sz="900">
                <a:latin typeface="+mn-lt"/>
              </a:rPr>
              <a:t>CP Álvaro Fonseca Vivas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8389256" y="6241704"/>
            <a:ext cx="395064" cy="4746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C8E2BEB-8EB0-439F-9C41-EE13FB655B7F}" type="slidenum">
              <a:rPr lang="es-ES" sz="900" smtClean="0">
                <a:latin typeface="+mn-lt"/>
              </a:rPr>
              <a:pPr>
                <a:defRPr/>
              </a:pPr>
              <a:t>23</a:t>
            </a:fld>
            <a:endParaRPr lang="es-ES" sz="9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1972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9" name="Rectangle 3"/>
          <p:cNvSpPr>
            <a:spLocks noChangeArrowheads="1"/>
          </p:cNvSpPr>
          <p:nvPr/>
        </p:nvSpPr>
        <p:spPr bwMode="auto">
          <a:xfrm>
            <a:off x="612116" y="1564005"/>
            <a:ext cx="2303463" cy="769864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s-MX" sz="1800" dirty="0"/>
              <a:t>DEL AGUA</a:t>
            </a:r>
          </a:p>
          <a:p>
            <a:pPr algn="ctr"/>
            <a:r>
              <a:rPr lang="es-MX" dirty="0"/>
              <a:t>Y EL AIRE.</a:t>
            </a:r>
            <a:endParaRPr lang="es-ES" sz="2000" dirty="0"/>
          </a:p>
        </p:txBody>
      </p:sp>
      <p:pic>
        <p:nvPicPr>
          <p:cNvPr id="198662" name="Picture 6" descr="t012752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124744"/>
            <a:ext cx="5472113" cy="158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3" name="Rectangle 7"/>
          <p:cNvSpPr>
            <a:spLocks noChangeArrowheads="1"/>
          </p:cNvSpPr>
          <p:nvPr/>
        </p:nvSpPr>
        <p:spPr bwMode="auto">
          <a:xfrm>
            <a:off x="323850" y="2996952"/>
            <a:ext cx="2879998" cy="1223318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s-MX" sz="1600" dirty="0">
                <a:latin typeface="+mn-lt"/>
              </a:rPr>
              <a:t>LA EXPLOTACIÒN DE </a:t>
            </a:r>
          </a:p>
          <a:p>
            <a:pPr algn="ctr"/>
            <a:r>
              <a:rPr lang="es-MX" sz="1600" dirty="0">
                <a:latin typeface="+mn-lt"/>
              </a:rPr>
              <a:t>YACIMIENTOS MINEROS</a:t>
            </a:r>
          </a:p>
          <a:p>
            <a:pPr algn="ctr"/>
            <a:r>
              <a:rPr lang="es-MX" sz="1600" dirty="0">
                <a:latin typeface="+mn-lt"/>
              </a:rPr>
              <a:t>O DE </a:t>
            </a:r>
          </a:p>
          <a:p>
            <a:pPr algn="ctr"/>
            <a:r>
              <a:rPr lang="es-MX" sz="1600" dirty="0">
                <a:latin typeface="+mn-lt"/>
              </a:rPr>
              <a:t>HIDROCARBUROS</a:t>
            </a:r>
            <a:r>
              <a:rPr lang="es-MX" sz="2000" dirty="0"/>
              <a:t>.</a:t>
            </a:r>
            <a:endParaRPr lang="es-ES" sz="2000" dirty="0"/>
          </a:p>
        </p:txBody>
      </p:sp>
      <p:pic>
        <p:nvPicPr>
          <p:cNvPr id="198665" name="Picture 9" descr="t01449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924944"/>
            <a:ext cx="5181650" cy="151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8" name="Picture 12" descr="t167574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869160"/>
            <a:ext cx="5472113" cy="17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9" name="Rectangle 13"/>
          <p:cNvSpPr>
            <a:spLocks noChangeArrowheads="1"/>
          </p:cNvSpPr>
          <p:nvPr/>
        </p:nvSpPr>
        <p:spPr bwMode="auto">
          <a:xfrm>
            <a:off x="507551" y="4941168"/>
            <a:ext cx="2376488" cy="115165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s-MX" sz="1600" dirty="0"/>
              <a:t>EXPERIMENTACION </a:t>
            </a:r>
          </a:p>
          <a:p>
            <a:pPr algn="ctr"/>
            <a:r>
              <a:rPr lang="es-MX" sz="1600" dirty="0"/>
              <a:t>ILEGAL EN ESPECIES</a:t>
            </a:r>
          </a:p>
          <a:p>
            <a:pPr algn="ctr"/>
            <a:r>
              <a:rPr lang="es-MX" sz="1600" dirty="0"/>
              <a:t>ANIMALES O VEGETALES</a:t>
            </a:r>
            <a:r>
              <a:rPr lang="es-MX" b="1" dirty="0"/>
              <a:t>.</a:t>
            </a:r>
            <a:endParaRPr lang="es-ES" b="1" dirty="0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323850" y="6237312"/>
            <a:ext cx="2895600" cy="4746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 sz="900">
                <a:latin typeface="+mn-lt"/>
              </a:rPr>
              <a:t>CP </a:t>
            </a:r>
            <a:r>
              <a:rPr lang="es-ES" sz="900" err="1">
                <a:latin typeface="+mn-lt"/>
              </a:rPr>
              <a:t>Àlvaro</a:t>
            </a:r>
            <a:r>
              <a:rPr lang="es-ES" sz="900">
                <a:latin typeface="+mn-lt"/>
              </a:rPr>
              <a:t> Fonseca Vivas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8604448" y="6092825"/>
            <a:ext cx="367209" cy="4746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79DF5C4-EFC5-4FDB-895A-B8DE64BDB3D3}" type="slidenum">
              <a:rPr lang="es-ES" sz="900" smtClean="0">
                <a:latin typeface="+mn-lt"/>
              </a:rPr>
              <a:pPr>
                <a:defRPr/>
              </a:pPr>
              <a:t>24</a:t>
            </a:fld>
            <a:endParaRPr lang="es-ES" sz="900">
              <a:latin typeface="+mn-lt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555776" y="188640"/>
            <a:ext cx="3743859" cy="769864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s-MX" dirty="0"/>
              <a:t>CONTAMINACIÒN AMBIENTAL: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155416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621399" y="692696"/>
            <a:ext cx="2539576" cy="1266162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s-MX" dirty="0"/>
              <a:t>LA TALA</a:t>
            </a:r>
          </a:p>
          <a:p>
            <a:pPr algn="ctr"/>
            <a:r>
              <a:rPr lang="es-MX" dirty="0"/>
              <a:t>Y QUEMA</a:t>
            </a:r>
          </a:p>
          <a:p>
            <a:pPr algn="ctr"/>
            <a:r>
              <a:rPr lang="es-MX" dirty="0"/>
              <a:t>DE LAS RESERVAS</a:t>
            </a:r>
          </a:p>
          <a:p>
            <a:pPr algn="ctr"/>
            <a:r>
              <a:rPr lang="es-MX" dirty="0"/>
              <a:t> FORESTALES.</a:t>
            </a:r>
            <a:endParaRPr lang="es-ES" dirty="0"/>
          </a:p>
        </p:txBody>
      </p:sp>
      <p:sp>
        <p:nvSpPr>
          <p:cNvPr id="199686" name="Rectangle 6"/>
          <p:cNvSpPr>
            <a:spLocks noChangeArrowheads="1"/>
          </p:cNvSpPr>
          <p:nvPr/>
        </p:nvSpPr>
        <p:spPr bwMode="auto">
          <a:xfrm>
            <a:off x="755624" y="4859016"/>
            <a:ext cx="2376216" cy="108012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s-MX" sz="2000" dirty="0"/>
              <a:t>MANIPULACIÒN </a:t>
            </a:r>
          </a:p>
          <a:p>
            <a:pPr algn="ctr"/>
            <a:r>
              <a:rPr lang="es-MX" sz="2000" dirty="0"/>
              <a:t>GENETICA.</a:t>
            </a:r>
            <a:endParaRPr lang="es-ES" sz="2000" dirty="0"/>
          </a:p>
        </p:txBody>
      </p:sp>
      <p:pic>
        <p:nvPicPr>
          <p:cNvPr id="199690" name="Picture 12" descr="t01275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476672"/>
            <a:ext cx="4680520" cy="184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92" name="Picture 14" descr="1e67a8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4617132"/>
            <a:ext cx="460851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592264" y="6369478"/>
            <a:ext cx="2895600" cy="4746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 sz="900">
                <a:latin typeface="+mn-lt"/>
              </a:rPr>
              <a:t>CP Álvaro Fonseca Vivas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8460432" y="6369478"/>
            <a:ext cx="467072" cy="4746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79DF5C4-EFC5-4FDB-895A-B8DE64BDB3D3}" type="slidenum">
              <a:rPr lang="es-ES" sz="900" smtClean="0">
                <a:latin typeface="+mn-lt"/>
              </a:rPr>
              <a:pPr>
                <a:defRPr/>
              </a:pPr>
              <a:t>25</a:t>
            </a:fld>
            <a:endParaRPr lang="es-ES" sz="900">
              <a:latin typeface="+mn-lt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92264" y="2902299"/>
            <a:ext cx="2539576" cy="108012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s-MX" sz="2000" dirty="0"/>
              <a:t>CONTAMINACIÒN</a:t>
            </a:r>
          </a:p>
          <a:p>
            <a:pPr algn="ctr"/>
            <a:r>
              <a:rPr lang="es-MX" sz="2000" dirty="0"/>
              <a:t>ATMOSFERICA</a:t>
            </a:r>
            <a:endParaRPr lang="es-ES" sz="2000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582460"/>
            <a:ext cx="4650557" cy="1719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5199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/>
              <a:t>CP Àlvaro Fonseca Vivas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79DF5C4-EFC5-4FDB-895A-B8DE64BDB3D3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594" y="1124744"/>
            <a:ext cx="8532812" cy="511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5536" y="188641"/>
            <a:ext cx="835292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+mj-lt"/>
                <a:ea typeface="+mj-ea"/>
                <a:cs typeface="+mj-cs"/>
              </a:rPr>
              <a:t>Residuos del Sector Transporte</a:t>
            </a:r>
            <a:endParaRPr kumimoji="0" lang="es-ES" sz="4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2641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68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68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68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68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499992" y="260648"/>
            <a:ext cx="4248472" cy="1440160"/>
          </a:xfrm>
        </p:spPr>
        <p:txBody>
          <a:bodyPr/>
          <a:lstStyle/>
          <a:p>
            <a:pPr>
              <a:defRPr/>
            </a:pPr>
            <a:r>
              <a:rPr lang="es-ES" sz="3200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PRINCIPALES FRAUDES EN CONTRA DEL MEDIO AMBIENTE</a:t>
            </a:r>
          </a:p>
        </p:txBody>
      </p:sp>
      <p:pic>
        <p:nvPicPr>
          <p:cNvPr id="355331" name="Picture 4" descr="21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5" y="1916832"/>
            <a:ext cx="295232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Subtítulo"/>
          <p:cNvSpPr>
            <a:spLocks noGrp="1"/>
          </p:cNvSpPr>
          <p:nvPr>
            <p:ph type="subTitle" sz="quarter" idx="1"/>
          </p:nvPr>
        </p:nvSpPr>
        <p:spPr>
          <a:xfrm>
            <a:off x="323528" y="764704"/>
            <a:ext cx="4643438" cy="5112568"/>
          </a:xfrm>
        </p:spPr>
        <p:txBody>
          <a:bodyPr/>
          <a:lstStyle/>
          <a:p>
            <a:pPr marL="514350" indent="-514350" algn="l">
              <a:buClrTx/>
              <a:buFont typeface="Wingdings" pitchFamily="2" charset="2"/>
              <a:buChar char="ü"/>
              <a:defRPr/>
            </a:pPr>
            <a:r>
              <a:rPr lang="es-ES" sz="2400" dirty="0">
                <a:solidFill>
                  <a:schemeClr val="tx1"/>
                </a:solidFill>
                <a:effectLst/>
              </a:rPr>
              <a:t>Cacería,</a:t>
            </a:r>
          </a:p>
          <a:p>
            <a:pPr marL="514350" indent="-514350" algn="l">
              <a:buClrTx/>
              <a:buFont typeface="Wingdings" pitchFamily="2" charset="2"/>
              <a:buChar char="ü"/>
              <a:defRPr/>
            </a:pPr>
            <a:r>
              <a:rPr lang="es-ES" sz="2400" dirty="0">
                <a:solidFill>
                  <a:schemeClr val="tx1"/>
                </a:solidFill>
                <a:effectLst/>
              </a:rPr>
              <a:t>Extinción o Quema,</a:t>
            </a:r>
          </a:p>
          <a:p>
            <a:pPr marL="514350" indent="-514350" algn="l">
              <a:buClrTx/>
              <a:buFont typeface="Wingdings" pitchFamily="2" charset="2"/>
              <a:buChar char="ü"/>
              <a:defRPr/>
            </a:pPr>
            <a:r>
              <a:rPr lang="es-ES" sz="2400" dirty="0">
                <a:solidFill>
                  <a:schemeClr val="tx1"/>
                </a:solidFill>
                <a:effectLst/>
              </a:rPr>
              <a:t>Pescas Furtivas,</a:t>
            </a:r>
          </a:p>
          <a:p>
            <a:pPr marL="514350" indent="-514350" algn="l">
              <a:buClrTx/>
              <a:buFont typeface="Wingdings" pitchFamily="2" charset="2"/>
              <a:buChar char="ü"/>
              <a:defRPr/>
            </a:pPr>
            <a:r>
              <a:rPr lang="es-ES" sz="2400" dirty="0">
                <a:solidFill>
                  <a:schemeClr val="tx1"/>
                </a:solidFill>
                <a:effectLst/>
              </a:rPr>
              <a:t>Comercio de Especies,</a:t>
            </a:r>
          </a:p>
          <a:p>
            <a:pPr marL="514350" indent="-514350" algn="l">
              <a:buClrTx/>
              <a:buFont typeface="Wingdings" pitchFamily="2" charset="2"/>
              <a:buChar char="ü"/>
              <a:defRPr/>
            </a:pPr>
            <a:r>
              <a:rPr lang="es-ES" sz="2400" dirty="0">
                <a:solidFill>
                  <a:schemeClr val="tx1"/>
                </a:solidFill>
                <a:effectLst/>
              </a:rPr>
              <a:t>Destino Ilegal de tierras protegidas,</a:t>
            </a:r>
          </a:p>
          <a:p>
            <a:pPr marL="514350" indent="-514350" algn="l">
              <a:buClrTx/>
              <a:buFont typeface="Wingdings" pitchFamily="2" charset="2"/>
              <a:buChar char="ü"/>
              <a:defRPr/>
            </a:pPr>
            <a:r>
              <a:rPr lang="es-ES" sz="2400" dirty="0">
                <a:solidFill>
                  <a:schemeClr val="tx1"/>
                </a:solidFill>
                <a:effectLst/>
              </a:rPr>
              <a:t>Contaminación.</a:t>
            </a:r>
          </a:p>
          <a:p>
            <a:pPr marL="514350" indent="-514350" algn="l">
              <a:buClrTx/>
              <a:buFont typeface="Wingdings" pitchFamily="2" charset="2"/>
              <a:buChar char="ü"/>
              <a:defRPr/>
            </a:pPr>
            <a:r>
              <a:rPr lang="es-ES" sz="2400" dirty="0">
                <a:solidFill>
                  <a:schemeClr val="tx1"/>
                </a:solidFill>
                <a:effectLst/>
              </a:rPr>
              <a:t>La matanza de especies nativas,</a:t>
            </a:r>
          </a:p>
          <a:p>
            <a:pPr marL="514350" indent="-514350" algn="l">
              <a:buClrTx/>
              <a:buFont typeface="Wingdings" pitchFamily="2" charset="2"/>
              <a:buChar char="ü"/>
              <a:defRPr/>
            </a:pPr>
            <a:r>
              <a:rPr lang="es-ES" sz="2400" dirty="0">
                <a:solidFill>
                  <a:schemeClr val="tx1"/>
                </a:solidFill>
                <a:effectLst/>
              </a:rPr>
              <a:t>La peletería,</a:t>
            </a:r>
          </a:p>
          <a:p>
            <a:pPr marL="514350" indent="-514350" algn="l">
              <a:buClrTx/>
              <a:buFont typeface="Wingdings" pitchFamily="2" charset="2"/>
              <a:buChar char="ü"/>
              <a:defRPr/>
            </a:pPr>
            <a:r>
              <a:rPr lang="es-ES" sz="2400" dirty="0">
                <a:solidFill>
                  <a:schemeClr val="tx1"/>
                </a:solidFill>
                <a:effectLst/>
              </a:rPr>
              <a:t>Experimentos con animales,</a:t>
            </a:r>
          </a:p>
          <a:p>
            <a:pPr marL="514350" indent="-514350" algn="l">
              <a:buClrTx/>
              <a:buFont typeface="Wingdings" pitchFamily="2" charset="2"/>
              <a:buChar char="ü"/>
              <a:defRPr/>
            </a:pPr>
            <a:r>
              <a:rPr lang="es-ES" sz="2400" dirty="0">
                <a:solidFill>
                  <a:schemeClr val="tx1"/>
                </a:solidFill>
                <a:effectLst/>
              </a:rPr>
              <a:t>Entre otras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D345823-8D92-473C-B838-1666D20E3CD5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/>
              <a:t>CP Àlvaro Fonseca Vivas</a:t>
            </a:r>
          </a:p>
        </p:txBody>
      </p:sp>
    </p:spTree>
    <p:extLst>
      <p:ext uri="{BB962C8B-B14F-4D97-AF65-F5344CB8AC3E}">
        <p14:creationId xmlns:p14="http://schemas.microsoft.com/office/powerpoint/2010/main" val="1621582838"/>
      </p:ext>
    </p:extLst>
  </p:cSld>
  <p:clrMapOvr>
    <a:masterClrMapping/>
  </p:clrMapOvr>
  <p:transition>
    <p:wheel spokes="3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3"/>
          <p:cNvSpPr>
            <a:spLocks noChangeArrowheads="1"/>
          </p:cNvSpPr>
          <p:nvPr/>
        </p:nvSpPr>
        <p:spPr bwMode="auto">
          <a:xfrm>
            <a:off x="467544" y="260648"/>
            <a:ext cx="8229600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DESASTRES OCASIONADOS POR EL HOMBRE</a:t>
            </a:r>
          </a:p>
        </p:txBody>
      </p:sp>
      <p:pic>
        <p:nvPicPr>
          <p:cNvPr id="35635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7379" y="1785938"/>
            <a:ext cx="3969765" cy="394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356" name="Rectangle 5"/>
          <p:cNvSpPr>
            <a:spLocks noChangeArrowheads="1"/>
          </p:cNvSpPr>
          <p:nvPr/>
        </p:nvSpPr>
        <p:spPr bwMode="auto">
          <a:xfrm>
            <a:off x="285751" y="1785938"/>
            <a:ext cx="4502150" cy="445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s-ES_tradnl" sz="2400" dirty="0">
                <a:latin typeface="+mn-lt"/>
              </a:rPr>
              <a:t>Industrial/tecnológico 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s-ES_tradnl" sz="2400" dirty="0">
                <a:latin typeface="+mn-lt"/>
              </a:rPr>
              <a:t>Deforestación. 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s-ES_tradnl" sz="2400" dirty="0">
                <a:latin typeface="+mn-lt"/>
              </a:rPr>
              <a:t>Emergencias complejas 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s-ES_tradnl" sz="2400" dirty="0">
                <a:latin typeface="+mn-lt"/>
              </a:rPr>
              <a:t>Incendio provocado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s-ES_tradnl" sz="2400" dirty="0">
                <a:latin typeface="+mn-lt"/>
              </a:rPr>
              <a:t>Accidente nuclear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s-ES_tradnl" sz="2400" dirty="0">
                <a:latin typeface="+mn-lt"/>
              </a:rPr>
              <a:t>Terrorismo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s-ES_tradnl" sz="2400" dirty="0">
                <a:latin typeface="+mn-lt"/>
              </a:rPr>
              <a:t>Vertido tóxico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s-ES_tradnl" sz="2400" dirty="0">
                <a:latin typeface="+mn-lt"/>
              </a:rPr>
              <a:t>Medioambiente empresarial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s-ES_tradnl" sz="2400" dirty="0">
                <a:latin typeface="+mn-lt"/>
              </a:rPr>
              <a:t>Cultivos ilícitos.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s-ES_tradnl" sz="2400" dirty="0">
                <a:latin typeface="+mn-lt"/>
              </a:rPr>
              <a:t>Entre otros.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/>
              <a:t>CP Àlvaro Fonseca Vivas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02BE3-D356-4E62-9DE2-2E203D2931B1}" type="slidenum">
              <a:rPr lang="es-ES"/>
              <a:pPr>
                <a:defRPr/>
              </a:pPr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923190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875898"/>
            <a:ext cx="3024336" cy="38496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</p:pic>
      <p:sp>
        <p:nvSpPr>
          <p:cNvPr id="353283" name="Rectangle 2"/>
          <p:cNvSpPr>
            <a:spLocks noChangeArrowheads="1"/>
          </p:cNvSpPr>
          <p:nvPr/>
        </p:nvSpPr>
        <p:spPr bwMode="auto">
          <a:xfrm>
            <a:off x="1071563" y="428625"/>
            <a:ext cx="657225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85000"/>
                    <a:lumOff val="15000"/>
                  </a:schemeClr>
                </a:solidFill>
                <a:latin typeface="Arial"/>
                <a:ea typeface="+mj-ea"/>
                <a:cs typeface="+mj-cs"/>
              </a:rPr>
              <a:t>DESVENTAJAS DE LOS BIOCOMBUSTIBLES</a:t>
            </a:r>
            <a:endParaRPr lang="es-ES" sz="3600" b="1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/>
              <a:t>CP Àlvaro Fonseca Vivas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3BE245-4E38-4C3F-AD50-5D3200F8193F}" type="slidenum">
              <a:rPr lang="es-ES"/>
              <a:pPr>
                <a:defRPr/>
              </a:pPr>
              <a:t>29</a:t>
            </a:fld>
            <a:endParaRPr lang="es-ES"/>
          </a:p>
        </p:txBody>
      </p:sp>
      <p:sp>
        <p:nvSpPr>
          <p:cNvPr id="353286" name="5 Rectángulo"/>
          <p:cNvSpPr>
            <a:spLocks noChangeArrowheads="1"/>
          </p:cNvSpPr>
          <p:nvPr/>
        </p:nvSpPr>
        <p:spPr bwMode="auto">
          <a:xfrm>
            <a:off x="428625" y="1772816"/>
            <a:ext cx="4572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just">
              <a:lnSpc>
                <a:spcPct val="80000"/>
              </a:lnSpc>
            </a:pPr>
            <a:r>
              <a:rPr lang="es-ES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/>
                <a:cs typeface="+mn-cs"/>
              </a:rPr>
              <a:t>Al comenzar a utilizarse suelo agrario para el cultivo directo de biocombustibles, en lugar de aprovechar los restos de otros cultivos, se ha comenzado a producir un efecto de competencia entre la producción de comida y la de biocombustibles.</a:t>
            </a:r>
          </a:p>
        </p:txBody>
      </p:sp>
    </p:spTree>
    <p:extLst>
      <p:ext uri="{BB962C8B-B14F-4D97-AF65-F5344CB8AC3E}">
        <p14:creationId xmlns:p14="http://schemas.microsoft.com/office/powerpoint/2010/main" val="87226420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382962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3299" name="Text Box 2"/>
          <p:cNvSpPr txBox="1">
            <a:spLocks noChangeArrowheads="1"/>
          </p:cNvSpPr>
          <p:nvPr/>
        </p:nvSpPr>
        <p:spPr bwMode="auto">
          <a:xfrm>
            <a:off x="4310857" y="548680"/>
            <a:ext cx="4392259" cy="15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sz="2400" b="1" i="1" dirty="0">
                <a:latin typeface="Arial" pitchFamily="34" charset="0"/>
                <a:cs typeface="Lucida Sans Unicode" pitchFamily="34" charset="0"/>
              </a:rPr>
              <a:t>El </a:t>
            </a:r>
            <a:r>
              <a:rPr lang="en-GB" sz="2400" b="1" i="1" dirty="0" err="1">
                <a:latin typeface="Arial" pitchFamily="34" charset="0"/>
                <a:cs typeface="Lucida Sans Unicode" pitchFamily="34" charset="0"/>
              </a:rPr>
              <a:t>microscopio</a:t>
            </a:r>
            <a:r>
              <a:rPr lang="en-GB" sz="2400" b="1" i="1" dirty="0">
                <a:latin typeface="Arial" pitchFamily="34" charset="0"/>
                <a:cs typeface="Lucida Sans Unicode" pitchFamily="34" charset="0"/>
              </a:rPr>
              <a:t> </a:t>
            </a:r>
            <a:r>
              <a:rPr lang="en-GB" sz="2400" b="1" i="1" dirty="0" err="1">
                <a:latin typeface="Arial" pitchFamily="34" charset="0"/>
                <a:cs typeface="Lucida Sans Unicode" pitchFamily="34" charset="0"/>
              </a:rPr>
              <a:t>estereoscópico</a:t>
            </a:r>
            <a:r>
              <a:rPr lang="en-GB" sz="2400" b="1" i="1" dirty="0">
                <a:latin typeface="Arial" pitchFamily="34" charset="0"/>
                <a:cs typeface="Lucida Sans Unicode" pitchFamily="34" charset="0"/>
              </a:rPr>
              <a:t> </a:t>
            </a:r>
            <a:r>
              <a:rPr lang="en-GB" sz="2400" b="1" i="1" dirty="0" err="1">
                <a:latin typeface="Arial" pitchFamily="34" charset="0"/>
                <a:cs typeface="Lucida Sans Unicode" pitchFamily="34" charset="0"/>
              </a:rPr>
              <a:t>hace</a:t>
            </a:r>
            <a:r>
              <a:rPr lang="en-GB" sz="2400" b="1" i="1" dirty="0">
                <a:latin typeface="Arial" pitchFamily="34" charset="0"/>
                <a:cs typeface="Lucida Sans Unicode" pitchFamily="34" charset="0"/>
              </a:rPr>
              <a:t> </a:t>
            </a:r>
            <a:r>
              <a:rPr lang="en-GB" sz="2400" b="1" i="1" dirty="0" err="1">
                <a:latin typeface="Arial" pitchFamily="34" charset="0"/>
                <a:cs typeface="Lucida Sans Unicode" pitchFamily="34" charset="0"/>
              </a:rPr>
              <a:t>posible</a:t>
            </a:r>
            <a:r>
              <a:rPr lang="en-GB" sz="2400" b="1" i="1" dirty="0">
                <a:latin typeface="Arial" pitchFamily="34" charset="0"/>
                <a:cs typeface="Lucida Sans Unicode" pitchFamily="34" charset="0"/>
              </a:rPr>
              <a:t> la </a:t>
            </a:r>
            <a:r>
              <a:rPr lang="en-GB" sz="2400" b="1" i="1" dirty="0" err="1">
                <a:latin typeface="Arial" pitchFamily="34" charset="0"/>
                <a:cs typeface="Lucida Sans Unicode" pitchFamily="34" charset="0"/>
              </a:rPr>
              <a:t>visión</a:t>
            </a:r>
            <a:r>
              <a:rPr lang="en-GB" sz="2400" b="1" i="1" dirty="0">
                <a:latin typeface="Arial" pitchFamily="34" charset="0"/>
                <a:cs typeface="Lucida Sans Unicode" pitchFamily="34" charset="0"/>
              </a:rPr>
              <a:t> </a:t>
            </a:r>
            <a:r>
              <a:rPr lang="en-GB" sz="2400" b="1" i="1" dirty="0" err="1">
                <a:latin typeface="Arial" pitchFamily="34" charset="0"/>
                <a:cs typeface="Lucida Sans Unicode" pitchFamily="34" charset="0"/>
              </a:rPr>
              <a:t>tridimensional</a:t>
            </a:r>
            <a:r>
              <a:rPr lang="en-GB" sz="2400" b="1" i="1" dirty="0">
                <a:latin typeface="Arial" pitchFamily="34" charset="0"/>
                <a:cs typeface="Lucida Sans Unicode" pitchFamily="34" charset="0"/>
              </a:rPr>
              <a:t> de los </a:t>
            </a:r>
            <a:r>
              <a:rPr lang="en-GB" sz="2400" b="1" i="1" dirty="0" err="1">
                <a:latin typeface="Arial" pitchFamily="34" charset="0"/>
                <a:cs typeface="Lucida Sans Unicode" pitchFamily="34" charset="0"/>
              </a:rPr>
              <a:t>objetos</a:t>
            </a:r>
            <a:r>
              <a:rPr lang="en-GB" sz="2400" b="1" i="1" dirty="0">
                <a:latin typeface="Arial" pitchFamily="34" charset="0"/>
                <a:cs typeface="Lucida Sans Unicode" pitchFamily="34" charset="0"/>
              </a:rPr>
              <a:t>.</a:t>
            </a:r>
          </a:p>
        </p:txBody>
      </p:sp>
      <p:sp>
        <p:nvSpPr>
          <p:cNvPr id="183300" name="AutoShape 3"/>
          <p:cNvSpPr>
            <a:spLocks noChangeArrowheads="1"/>
          </p:cNvSpPr>
          <p:nvPr/>
        </p:nvSpPr>
        <p:spPr bwMode="auto">
          <a:xfrm>
            <a:off x="8358188" y="6429375"/>
            <a:ext cx="285750" cy="142875"/>
          </a:xfrm>
          <a:prstGeom prst="actionButtonBackPrevious">
            <a:avLst/>
          </a:prstGeom>
          <a:solidFill>
            <a:srgbClr val="EAEAEA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AR" sz="2800">
              <a:solidFill>
                <a:srgbClr val="000000"/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BF23A9-16CB-4DC4-AA31-424EBDBC4B72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310857" y="2564904"/>
            <a:ext cx="4333081" cy="15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sz="2400" b="1" i="1" dirty="0">
                <a:latin typeface="Arial" pitchFamily="34" charset="0"/>
                <a:cs typeface="Lucida Sans Unicode" pitchFamily="34" charset="0"/>
              </a:rPr>
              <a:t>Las </a:t>
            </a:r>
            <a:r>
              <a:rPr lang="en-GB" sz="2400" b="1" i="1" dirty="0" err="1">
                <a:latin typeface="Arial" pitchFamily="34" charset="0"/>
                <a:cs typeface="Lucida Sans Unicode" pitchFamily="34" charset="0"/>
              </a:rPr>
              <a:t>técnicas</a:t>
            </a:r>
            <a:r>
              <a:rPr lang="en-GB" sz="2400" b="1" i="1" dirty="0">
                <a:latin typeface="Arial" pitchFamily="34" charset="0"/>
                <a:cs typeface="Lucida Sans Unicode" pitchFamily="34" charset="0"/>
              </a:rPr>
              <a:t> </a:t>
            </a:r>
            <a:r>
              <a:rPr lang="en-GB" sz="2400" b="1" i="1" dirty="0" err="1">
                <a:latin typeface="Arial" pitchFamily="34" charset="0"/>
                <a:cs typeface="Lucida Sans Unicode" pitchFamily="34" charset="0"/>
              </a:rPr>
              <a:t>bioquímicas</a:t>
            </a:r>
            <a:r>
              <a:rPr lang="en-GB" sz="2400" b="1" i="1" dirty="0">
                <a:latin typeface="Arial" pitchFamily="34" charset="0"/>
                <a:cs typeface="Lucida Sans Unicode" pitchFamily="34" charset="0"/>
              </a:rPr>
              <a:t> de </a:t>
            </a:r>
            <a:r>
              <a:rPr lang="en-GB" sz="2400" b="1" i="1" dirty="0" err="1">
                <a:latin typeface="Arial" pitchFamily="34" charset="0"/>
                <a:cs typeface="Lucida Sans Unicode" pitchFamily="34" charset="0"/>
              </a:rPr>
              <a:t>identificación</a:t>
            </a:r>
            <a:r>
              <a:rPr lang="en-GB" sz="2400" b="1" i="1" dirty="0">
                <a:latin typeface="Arial" pitchFamily="34" charset="0"/>
                <a:cs typeface="Lucida Sans Unicode" pitchFamily="34" charset="0"/>
              </a:rPr>
              <a:t> de </a:t>
            </a:r>
            <a:r>
              <a:rPr lang="en-GB" sz="2400" b="1" i="1" dirty="0" err="1">
                <a:latin typeface="Arial" pitchFamily="34" charset="0"/>
                <a:cs typeface="Lucida Sans Unicode" pitchFamily="34" charset="0"/>
              </a:rPr>
              <a:t>individuos</a:t>
            </a:r>
            <a:r>
              <a:rPr lang="en-GB" sz="2400" b="1" i="1" dirty="0">
                <a:latin typeface="Arial" pitchFamily="34" charset="0"/>
                <a:cs typeface="Lucida Sans Unicode" pitchFamily="34" charset="0"/>
              </a:rPr>
              <a:t>, </a:t>
            </a:r>
            <a:r>
              <a:rPr lang="en-GB" sz="2400" b="1" i="1" dirty="0" err="1">
                <a:latin typeface="Arial" pitchFamily="34" charset="0"/>
                <a:cs typeface="Lucida Sans Unicode" pitchFamily="34" charset="0"/>
              </a:rPr>
              <a:t>previas</a:t>
            </a:r>
            <a:r>
              <a:rPr lang="en-GB" sz="2400" b="1" i="1" dirty="0">
                <a:latin typeface="Arial" pitchFamily="34" charset="0"/>
                <a:cs typeface="Lucida Sans Unicode" pitchFamily="34" charset="0"/>
              </a:rPr>
              <a:t> al </a:t>
            </a:r>
            <a:r>
              <a:rPr lang="en-GB" sz="2400" b="1" i="1" dirty="0" err="1">
                <a:latin typeface="Arial" pitchFamily="34" charset="0"/>
                <a:cs typeface="Lucida Sans Unicode" pitchFamily="34" charset="0"/>
              </a:rPr>
              <a:t>conocimiento</a:t>
            </a:r>
            <a:r>
              <a:rPr lang="en-GB" sz="2400" b="1" i="1" dirty="0">
                <a:latin typeface="Arial" pitchFamily="34" charset="0"/>
                <a:cs typeface="Lucida Sans Unicode" pitchFamily="34" charset="0"/>
              </a:rPr>
              <a:t> actual del ADN </a:t>
            </a:r>
            <a:endParaRPr lang="en-GB" sz="2400" dirty="0">
              <a:solidFill>
                <a:schemeClr val="bg2"/>
              </a:solidFill>
              <a:latin typeface="Arial" pitchFamily="34" charset="0"/>
              <a:cs typeface="Lucida Sans Unicode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2" t="46942" b="2040"/>
          <a:stretch>
            <a:fillRect/>
          </a:stretch>
        </p:blipFill>
        <p:spPr bwMode="auto">
          <a:xfrm>
            <a:off x="467544" y="2569916"/>
            <a:ext cx="3312368" cy="186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22788"/>
            <a:ext cx="3646949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55741" y="5013176"/>
            <a:ext cx="3643312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sz="2400" b="1" i="1" dirty="0" err="1">
                <a:latin typeface="Arial" pitchFamily="34" charset="0"/>
                <a:cs typeface="Lucida Sans Unicode" pitchFamily="34" charset="0"/>
              </a:rPr>
              <a:t>Análisis</a:t>
            </a:r>
            <a:r>
              <a:rPr lang="en-GB" sz="2400" b="1" i="1" dirty="0">
                <a:latin typeface="Arial" pitchFamily="34" charset="0"/>
                <a:cs typeface="Lucida Sans Unicode" pitchFamily="34" charset="0"/>
              </a:rPr>
              <a:t> de Voz: Los </a:t>
            </a:r>
            <a:r>
              <a:rPr lang="en-GB" sz="2400" b="1" i="1" dirty="0" err="1">
                <a:latin typeface="Arial" pitchFamily="34" charset="0"/>
                <a:cs typeface="Lucida Sans Unicode" pitchFamily="34" charset="0"/>
              </a:rPr>
              <a:t>rasgos</a:t>
            </a:r>
            <a:r>
              <a:rPr lang="en-GB" sz="2400" b="1" i="1" dirty="0">
                <a:latin typeface="Arial" pitchFamily="34" charset="0"/>
                <a:cs typeface="Lucida Sans Unicode" pitchFamily="34" charset="0"/>
              </a:rPr>
              <a:t> </a:t>
            </a:r>
            <a:r>
              <a:rPr lang="en-GB" sz="2400" b="1" i="1" dirty="0" err="1">
                <a:latin typeface="Arial" pitchFamily="34" charset="0"/>
                <a:cs typeface="Lucida Sans Unicode" pitchFamily="34" charset="0"/>
              </a:rPr>
              <a:t>diferenciadores</a:t>
            </a:r>
            <a:r>
              <a:rPr lang="en-GB" sz="2400" b="1" i="1" dirty="0">
                <a:latin typeface="Arial" pitchFamily="34" charset="0"/>
                <a:cs typeface="Lucida Sans Unicode" pitchFamily="34" charset="0"/>
              </a:rPr>
              <a:t> en la voz</a:t>
            </a:r>
            <a:endParaRPr lang="en-GB" sz="2400" dirty="0">
              <a:solidFill>
                <a:srgbClr val="EAEAEA"/>
              </a:solidFill>
              <a:latin typeface="Arial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ext Box 3"/>
          <p:cNvSpPr txBox="1">
            <a:spLocks noChangeArrowheads="1"/>
          </p:cNvSpPr>
          <p:nvPr/>
        </p:nvSpPr>
        <p:spPr bwMode="auto">
          <a:xfrm>
            <a:off x="1403350" y="404813"/>
            <a:ext cx="648176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600" dirty="0">
                <a:solidFill>
                  <a:srgbClr val="00B050"/>
                </a:solidFill>
              </a:rPr>
              <a:t>INCENDIOS FORESTALES</a:t>
            </a:r>
          </a:p>
        </p:txBody>
      </p:sp>
      <p:pic>
        <p:nvPicPr>
          <p:cNvPr id="35942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49" y="1527174"/>
            <a:ext cx="3433343" cy="197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28" name="Text Box 5"/>
          <p:cNvSpPr txBox="1">
            <a:spLocks noChangeArrowheads="1"/>
          </p:cNvSpPr>
          <p:nvPr/>
        </p:nvSpPr>
        <p:spPr bwMode="auto">
          <a:xfrm>
            <a:off x="4106201" y="1484784"/>
            <a:ext cx="5003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 dirty="0">
                <a:latin typeface="Arial" pitchFamily="34" charset="0"/>
              </a:rPr>
              <a:t>Incendios forestales, fuegos naturales o provocados que queman la vegetación natural o artificial. </a:t>
            </a:r>
          </a:p>
        </p:txBody>
      </p:sp>
      <p:sp>
        <p:nvSpPr>
          <p:cNvPr id="359429" name="Text Box 6"/>
          <p:cNvSpPr txBox="1">
            <a:spLocks noChangeArrowheads="1"/>
          </p:cNvSpPr>
          <p:nvPr/>
        </p:nvSpPr>
        <p:spPr bwMode="auto">
          <a:xfrm>
            <a:off x="684213" y="3789363"/>
            <a:ext cx="345598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 u="sng" dirty="0">
                <a:latin typeface="Arial" pitchFamily="34" charset="0"/>
              </a:rPr>
              <a:t>CLASES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s-ES" sz="2400" dirty="0">
                <a:latin typeface="Arial" pitchFamily="34" charset="0"/>
              </a:rPr>
              <a:t> Fuegos de Suelo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s-ES" sz="2400" dirty="0">
                <a:latin typeface="Arial" pitchFamily="34" charset="0"/>
              </a:rPr>
              <a:t> Fuegos de Superficie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s-ES" sz="2400" dirty="0">
                <a:latin typeface="Arial" pitchFamily="34" charset="0"/>
              </a:rPr>
              <a:t> Fuegos de Copa</a:t>
            </a:r>
          </a:p>
        </p:txBody>
      </p:sp>
      <p:pic>
        <p:nvPicPr>
          <p:cNvPr id="35943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3742" y="3271005"/>
            <a:ext cx="3096716" cy="300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/>
              <a:t>CP Àlvaro Fonseca Vivas</a:t>
            </a: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A89BC9B-3B63-4CA4-AD8E-C7507C51FC00}" type="slidenum">
              <a:rPr lang="es-ES"/>
              <a:pPr>
                <a:defRPr/>
              </a:pPr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750739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69913" y="404813"/>
            <a:ext cx="8143875" cy="646112"/>
          </a:xfrm>
        </p:spPr>
        <p:txBody>
          <a:bodyPr/>
          <a:lstStyle/>
          <a:p>
            <a:r>
              <a:rPr lang="es-ES" sz="3600" b="1" i="1">
                <a:solidFill>
                  <a:schemeClr val="accent1"/>
                </a:solidFill>
                <a:effectLst/>
              </a:rPr>
              <a:t>Entidades que luchan contra la corrupción y el crimen organizado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00063" y="1484313"/>
            <a:ext cx="8104187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algn="ctr" eaLnBrk="0" hangingPunct="0">
              <a:spcBef>
                <a:spcPct val="20000"/>
              </a:spcBef>
              <a:buClr>
                <a:srgbClr val="65B2FF"/>
              </a:buClr>
              <a:buSzPct val="75000"/>
            </a:pPr>
            <a:r>
              <a:rPr lang="es-ES" sz="1300" b="1" i="1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           </a:t>
            </a:r>
            <a:r>
              <a:rPr lang="es-ES" b="1" i="1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ORGANISMOS INTERNACIONALES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65B2FF"/>
              </a:buClr>
              <a:buSzPct val="75000"/>
              <a:buFont typeface="Wingdings" pitchFamily="2" charset="2"/>
              <a:buBlip>
                <a:blip r:embed="rId3"/>
              </a:buBlip>
            </a:pPr>
            <a:endParaRPr lang="es-ES" sz="1300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 algn="just" eaLnBrk="0" hangingPunct="0">
              <a:spcBef>
                <a:spcPct val="20000"/>
              </a:spcBef>
              <a:buClr>
                <a:srgbClr val="65B2FF"/>
              </a:buClr>
              <a:buSzPct val="75000"/>
              <a:buFont typeface="Wingdings" pitchFamily="2" charset="2"/>
              <a:buBlip>
                <a:blip r:embed="rId3"/>
              </a:buBlip>
            </a:pPr>
            <a:r>
              <a:rPr lang="es-ES" sz="16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Organización de las Naciones Unidas (ONU) 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65B2FF"/>
              </a:buClr>
              <a:buSzPct val="75000"/>
              <a:buFont typeface="Wingdings" pitchFamily="2" charset="2"/>
              <a:buBlip>
                <a:blip r:embed="rId3"/>
              </a:buBlip>
            </a:pPr>
            <a:r>
              <a:rPr lang="es-ES" sz="16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Organización de las Naciones Unidas Para el Desarrollo (PNUD)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65B2FF"/>
              </a:buClr>
              <a:buSzPct val="75000"/>
              <a:buFont typeface="Wingdings" pitchFamily="2" charset="2"/>
              <a:buBlip>
                <a:blip r:embed="rId3"/>
              </a:buBlip>
            </a:pPr>
            <a:r>
              <a:rPr lang="es-ES" sz="16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Organización de los Estados Americanos (OEA) 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65B2FF"/>
              </a:buClr>
              <a:buSzPct val="75000"/>
              <a:buFont typeface="Wingdings" pitchFamily="2" charset="2"/>
              <a:buBlip>
                <a:blip r:embed="rId3"/>
              </a:buBlip>
            </a:pPr>
            <a:r>
              <a:rPr lang="es-ES" sz="16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Banco Mundial 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65B2FF"/>
              </a:buClr>
              <a:buSzPct val="75000"/>
              <a:buFont typeface="Wingdings" pitchFamily="2" charset="2"/>
              <a:buBlip>
                <a:blip r:embed="rId3"/>
              </a:buBlip>
            </a:pPr>
            <a:r>
              <a:rPr lang="es-ES" sz="16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Banco Interamericano de Desarrollo 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65B2FF"/>
              </a:buClr>
              <a:buSzPct val="75000"/>
              <a:buFont typeface="Wingdings" pitchFamily="2" charset="2"/>
              <a:buBlip>
                <a:blip r:embed="rId3"/>
              </a:buBlip>
            </a:pPr>
            <a:r>
              <a:rPr lang="es-ES" sz="16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Corporación Andina de Fomento (CAF)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65B2FF"/>
              </a:buClr>
              <a:buSzPct val="75000"/>
              <a:buFont typeface="Wingdings" pitchFamily="2" charset="2"/>
              <a:buBlip>
                <a:blip r:embed="rId3"/>
              </a:buBlip>
            </a:pPr>
            <a:r>
              <a:rPr lang="es-ES" sz="16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Organización Para el Desarrollo y Cooperación Económica (OECD) 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65B2FF"/>
              </a:buClr>
              <a:buSzPct val="75000"/>
              <a:buFont typeface="Wingdings" pitchFamily="2" charset="2"/>
              <a:buBlip>
                <a:blip r:embed="rId3"/>
              </a:buBlip>
            </a:pPr>
            <a:r>
              <a:rPr lang="es-ES" sz="16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Oficina de las Naciones Unidas para el Control de Drogas y la Prevención del Crimen (ODCCP) 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65B2FF"/>
              </a:buClr>
              <a:buSzPct val="75000"/>
              <a:buFont typeface="Wingdings" pitchFamily="2" charset="2"/>
              <a:buBlip>
                <a:blip r:embed="rId3"/>
              </a:buBlip>
            </a:pPr>
            <a:r>
              <a:rPr lang="es-ES" sz="16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Instituto Internacional de Gobernabilidad (IIG), Latinoamérica 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65B2FF"/>
              </a:buClr>
              <a:buSzPct val="75000"/>
              <a:buFont typeface="Wingdings" pitchFamily="2" charset="2"/>
              <a:buBlip>
                <a:blip r:embed="rId3"/>
              </a:buBlip>
            </a:pPr>
            <a:r>
              <a:rPr lang="es-ES" sz="16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Fundación Canadiense Para las América (FOCAL)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65B2FF"/>
              </a:buClr>
              <a:buSzPct val="75000"/>
              <a:buFont typeface="Wingdings" pitchFamily="2" charset="2"/>
              <a:buBlip>
                <a:blip r:embed="rId3"/>
              </a:buBlip>
            </a:pPr>
            <a:r>
              <a:rPr lang="es-ES" sz="16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Centro Latinoamericano de Administración para el Desarrollo (CLAD)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65B2FF"/>
              </a:buClr>
              <a:buSzPct val="75000"/>
              <a:buFont typeface="Wingdings" pitchFamily="2" charset="2"/>
              <a:buBlip>
                <a:blip r:embed="rId3"/>
              </a:buBlip>
            </a:pPr>
            <a:r>
              <a:rPr lang="es-ES" sz="1600" dirty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Agencia de los Estados Unidos para el Desarrollo Internacional (AID)</a:t>
            </a:r>
            <a:r>
              <a:rPr lang="es-ES" sz="1600" dirty="0">
                <a:solidFill>
                  <a:schemeClr val="bg2"/>
                </a:solidFill>
                <a:latin typeface="Arial" pitchFamily="34" charset="0"/>
              </a:rPr>
              <a:t> 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65B2FF"/>
              </a:buClr>
              <a:buSzPct val="75000"/>
              <a:buFont typeface="Wingdings" pitchFamily="2" charset="2"/>
              <a:buBlip>
                <a:blip r:embed="rId3"/>
              </a:buBlip>
            </a:pPr>
            <a:r>
              <a:rPr lang="es-ES" sz="16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Transparencia Internacional 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65B2FF"/>
              </a:buClr>
              <a:buSzPct val="75000"/>
              <a:buFont typeface="Wingdings" pitchFamily="2" charset="2"/>
              <a:buBlip>
                <a:blip r:embed="rId3"/>
              </a:buBlip>
            </a:pPr>
            <a:r>
              <a:rPr lang="es-ES" sz="16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Programas de Información Internacional</a:t>
            </a:r>
            <a:endParaRPr lang="es-ES_tradnl" sz="1600" dirty="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MG CP Àlvaro Fonseca Vivas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878F5-C5F9-44C6-BC88-CCF2139CFA70}" type="slidenum">
              <a:rPr lang="es-ES" smtClean="0"/>
              <a:pPr>
                <a:defRPr/>
              </a:pPr>
              <a:t>31</a:t>
            </a:fld>
            <a:endParaRPr lang="es-ES"/>
          </a:p>
        </p:txBody>
      </p:sp>
      <p:pic>
        <p:nvPicPr>
          <p:cNvPr id="6" name="Imagen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700808"/>
            <a:ext cx="1742282" cy="89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8" dur="1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3" dur="1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8" dur="1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3" dur="1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  <p:bldP spid="7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MG CP Àlvaro Fonseca Vivas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/>
          <a:lstStyle/>
          <a:p>
            <a:pPr algn="ctr">
              <a:buClr>
                <a:schemeClr val="hlink"/>
              </a:buClr>
              <a:buSzPct val="75000"/>
              <a:defRPr/>
            </a:pPr>
            <a:r>
              <a:rPr lang="es-ES" sz="1800" b="1" i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       </a:t>
            </a:r>
            <a:r>
              <a:rPr lang="es-ES" sz="1800" b="1" i="1">
                <a:solidFill>
                  <a:schemeClr val="bg2"/>
                </a:solidFill>
                <a:effectLst/>
                <a:latin typeface="Verdana" pitchFamily="34" charset="0"/>
                <a:cs typeface="Times New Roman" pitchFamily="18" charset="0"/>
              </a:rPr>
              <a:t>ORGANISMOS NACIONALES</a:t>
            </a:r>
          </a:p>
          <a:p>
            <a:pPr algn="ctr"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/>
            </a:pPr>
            <a:endParaRPr lang="es-ES" sz="1800" b="1" i="1">
              <a:solidFill>
                <a:schemeClr val="bg2"/>
              </a:solidFill>
              <a:effectLst/>
              <a:latin typeface="Verdana" pitchFamily="34" charset="0"/>
              <a:cs typeface="Times New Roman" pitchFamily="18" charset="0"/>
            </a:endParaRPr>
          </a:p>
          <a:p>
            <a:pPr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/>
            </a:pPr>
            <a:r>
              <a:rPr lang="es-ES" sz="1800">
                <a:solidFill>
                  <a:schemeClr val="bg2"/>
                </a:solidFill>
                <a:effectLst/>
                <a:latin typeface="Verdana" pitchFamily="34" charset="0"/>
                <a:cs typeface="Times New Roman" pitchFamily="18" charset="0"/>
              </a:rPr>
              <a:t>Gobierno Nacional </a:t>
            </a:r>
          </a:p>
          <a:p>
            <a:pPr algn="just"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/>
            </a:pPr>
            <a:r>
              <a:rPr lang="es-ES" sz="1800">
                <a:solidFill>
                  <a:schemeClr val="bg2"/>
                </a:solidFill>
                <a:effectLst/>
                <a:latin typeface="Verdana" pitchFamily="34" charset="0"/>
                <a:cs typeface="Times New Roman" pitchFamily="18" charset="0"/>
              </a:rPr>
              <a:t>La constitución nacional</a:t>
            </a:r>
          </a:p>
          <a:p>
            <a:pPr algn="just"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/>
            </a:pPr>
            <a:r>
              <a:rPr lang="es-ES" sz="1800">
                <a:solidFill>
                  <a:schemeClr val="bg2"/>
                </a:solidFill>
                <a:effectLst/>
                <a:latin typeface="Verdana" pitchFamily="34" charset="0"/>
                <a:cs typeface="Times New Roman" pitchFamily="18" charset="0"/>
              </a:rPr>
              <a:t>Contraloría General de la República </a:t>
            </a:r>
          </a:p>
          <a:p>
            <a:pPr algn="just"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/>
            </a:pPr>
            <a:r>
              <a:rPr lang="es-ES" sz="1800">
                <a:solidFill>
                  <a:schemeClr val="bg2"/>
                </a:solidFill>
                <a:effectLst/>
                <a:latin typeface="Verdana" pitchFamily="34" charset="0"/>
                <a:cs typeface="Times New Roman" pitchFamily="18" charset="0"/>
              </a:rPr>
              <a:t>Procuraduría General de la Nación, </a:t>
            </a:r>
          </a:p>
          <a:p>
            <a:pPr algn="just"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/>
            </a:pPr>
            <a:r>
              <a:rPr lang="es-ES" sz="1800">
                <a:solidFill>
                  <a:schemeClr val="bg2"/>
                </a:solidFill>
                <a:effectLst/>
                <a:latin typeface="Verdana" pitchFamily="34" charset="0"/>
                <a:cs typeface="Times New Roman" pitchFamily="18" charset="0"/>
              </a:rPr>
              <a:t>Fiscalía General de la Nación</a:t>
            </a:r>
          </a:p>
          <a:p>
            <a:pPr algn="just"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/>
            </a:pPr>
            <a:r>
              <a:rPr lang="es-ES" sz="1800">
                <a:solidFill>
                  <a:schemeClr val="bg2"/>
                </a:solidFill>
                <a:effectLst/>
                <a:latin typeface="Verdana" pitchFamily="34" charset="0"/>
                <a:cs typeface="Times New Roman" pitchFamily="18" charset="0"/>
              </a:rPr>
              <a:t>Consejo Superior de la Judicatura </a:t>
            </a:r>
          </a:p>
          <a:p>
            <a:pPr algn="just"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/>
            </a:pPr>
            <a:r>
              <a:rPr lang="es-ES" sz="1800">
                <a:solidFill>
                  <a:schemeClr val="bg2"/>
                </a:solidFill>
                <a:effectLst/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Programa de lucha contra la corrupción.</a:t>
            </a:r>
          </a:p>
          <a:p>
            <a:pPr algn="just"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/>
            </a:pPr>
            <a:r>
              <a:rPr lang="es-ES" sz="1800">
                <a:solidFill>
                  <a:schemeClr val="bg2"/>
                </a:solidFill>
                <a:effectLst/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Transparencia por Colombia</a:t>
            </a:r>
          </a:p>
          <a:p>
            <a:pPr algn="just"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/>
            </a:pPr>
            <a:r>
              <a:rPr lang="es-ES" sz="1800">
                <a:solidFill>
                  <a:schemeClr val="bg2"/>
                </a:solidFill>
                <a:effectLst/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DAS</a:t>
            </a:r>
          </a:p>
          <a:p>
            <a:pPr algn="just"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/>
            </a:pPr>
            <a:r>
              <a:rPr lang="es-ES" sz="1800">
                <a:solidFill>
                  <a:schemeClr val="bg2"/>
                </a:solidFill>
                <a:effectLst/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Policía Nacional</a:t>
            </a:r>
          </a:p>
          <a:p>
            <a:pPr algn="just"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/>
            </a:pPr>
            <a:r>
              <a:rPr lang="es-ES" sz="1800">
                <a:solidFill>
                  <a:schemeClr val="bg2"/>
                </a:solidFill>
                <a:effectLst/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Contaduría General de la Nación</a:t>
            </a:r>
          </a:p>
          <a:p>
            <a:pPr algn="just"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/>
            </a:pPr>
            <a:r>
              <a:rPr lang="es-CO" sz="1800">
                <a:solidFill>
                  <a:schemeClr val="bg2"/>
                </a:solidFill>
                <a:effectLst/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La UIAF</a:t>
            </a:r>
            <a:endParaRPr lang="es-ES" sz="1800">
              <a:solidFill>
                <a:schemeClr val="bg2"/>
              </a:solidFill>
              <a:effectLst/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8" descr="F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221163"/>
            <a:ext cx="711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5429250"/>
            <a:ext cx="8636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PO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868863"/>
            <a:ext cx="1828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b="1" i="1">
                <a:solidFill>
                  <a:schemeClr val="accent1"/>
                </a:solidFill>
                <a:effectLst/>
              </a:rPr>
              <a:t>Entidades que luchan contra la corrupción y el crimen organizado</a:t>
            </a:r>
          </a:p>
        </p:txBody>
      </p:sp>
      <p:pic>
        <p:nvPicPr>
          <p:cNvPr id="896002" name="Picture 2" descr="UIA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357563"/>
            <a:ext cx="29432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6004" name="Picture 4" descr="Dirección Nacional de Estupefacient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44824"/>
            <a:ext cx="14287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C814DC-BDA2-43ED-A5CC-792CFD6B5F31}" type="slidenum">
              <a:rPr lang="es-ES" smtClean="0"/>
              <a:pPr>
                <a:defRPr/>
              </a:pPr>
              <a:t>32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89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896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  <p:bldP spid="10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3"/>
          <p:cNvSpPr>
            <a:spLocks noChangeArrowheads="1"/>
          </p:cNvSpPr>
          <p:nvPr/>
        </p:nvSpPr>
        <p:spPr bwMode="auto">
          <a:xfrm>
            <a:off x="323850" y="1071563"/>
            <a:ext cx="8351838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es-ES" sz="2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Es una auditoria especializada en descubrir, divulgar y atestar sobre el fraude en el Medio Ambiente en el sector público y privado como perito auxiliar de apoyo legal a la JUSTICIA, se enfoca también en la detección del fraude financiero y crímenes económicos. </a:t>
            </a:r>
            <a:endParaRPr lang="es-CO" sz="2200" dirty="0">
              <a:solidFill>
                <a:schemeClr val="tx1">
                  <a:lumMod val="50000"/>
                </a:schemeClr>
              </a:solidFill>
              <a:latin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es-ES" sz="2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Es una alternativa para combatir la corrupción, porque permite que un experto emita ante los jueces conceptos y opiniones de valor técnico, que le permiten a la justicia actuar con mayor certeza, especialmente en lo relativo a la vigilancia de la gestión fiscal.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es-ES" sz="2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Como lo establece la Ley 906 de 2004, el Sistema Acusatorio a través de la oralidad requiere de consultores especialistas y peritos que manejen con destreza, conocimientos sobre procedimientos judiciales</a:t>
            </a: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.</a:t>
            </a:r>
          </a:p>
        </p:txBody>
      </p:sp>
      <p:sp>
        <p:nvSpPr>
          <p:cNvPr id="267267" name="Rectangle 4"/>
          <p:cNvSpPr>
            <a:spLocks noChangeArrowheads="1"/>
          </p:cNvSpPr>
          <p:nvPr/>
        </p:nvSpPr>
        <p:spPr bwMode="auto">
          <a:xfrm>
            <a:off x="446088" y="260350"/>
            <a:ext cx="8229600" cy="72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s-ES_tradnl" sz="3600" b="1" dirty="0">
                <a:solidFill>
                  <a:srgbClr val="00CC66"/>
                </a:solidFill>
                <a:latin typeface="Arial" pitchFamily="34" charset="0"/>
              </a:rPr>
              <a:t>CONCLUSIONES</a:t>
            </a:r>
            <a:r>
              <a:rPr lang="es-ES_tradnl" sz="2800" b="1" dirty="0">
                <a:solidFill>
                  <a:srgbClr val="00CC66"/>
                </a:solidFill>
                <a:latin typeface="Arial" pitchFamily="34" charset="0"/>
              </a:rPr>
              <a:t> </a:t>
            </a:r>
            <a:endParaRPr lang="es-ES" sz="2800" b="1" dirty="0">
              <a:solidFill>
                <a:srgbClr val="00CC66"/>
              </a:solidFill>
              <a:latin typeface="Arial" pitchFamily="34" charset="0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MG CP Àlvaro Fonseca Vivas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16641-1849-4AEF-AF45-F7801A4D73DD}" type="slidenum">
              <a:rPr lang="es-ES" smtClean="0"/>
              <a:pPr>
                <a:defRPr/>
              </a:pPr>
              <a:t>33</a:t>
            </a:fld>
            <a:endParaRPr lang="es-E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MG CP Àlvaro Fonseca Vivas</a:t>
            </a:r>
          </a:p>
        </p:txBody>
      </p:sp>
      <p:sp>
        <p:nvSpPr>
          <p:cNvPr id="268291" name="3 Rectángulo"/>
          <p:cNvSpPr>
            <a:spLocks noChangeArrowheads="1"/>
          </p:cNvSpPr>
          <p:nvPr/>
        </p:nvSpPr>
        <p:spPr bwMode="auto">
          <a:xfrm>
            <a:off x="2411413" y="260648"/>
            <a:ext cx="4032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_tradnl" sz="3600" b="1" dirty="0">
                <a:solidFill>
                  <a:srgbClr val="00CC66"/>
                </a:solidFill>
                <a:latin typeface="Arial" pitchFamily="34" charset="0"/>
              </a:rPr>
              <a:t>CONCLUSIONES</a:t>
            </a:r>
            <a:r>
              <a:rPr lang="es-ES_tradnl" sz="3600" b="1" dirty="0">
                <a:solidFill>
                  <a:srgbClr val="EAEAEA"/>
                </a:solidFill>
                <a:latin typeface="Arial" pitchFamily="34" charset="0"/>
              </a:rPr>
              <a:t> </a:t>
            </a:r>
            <a:endParaRPr lang="es-ES" sz="3600" b="1" dirty="0">
              <a:solidFill>
                <a:srgbClr val="EAEAEA"/>
              </a:solidFill>
              <a:latin typeface="Arial" pitchFamily="34" charset="0"/>
            </a:endParaRPr>
          </a:p>
        </p:txBody>
      </p:sp>
      <p:sp>
        <p:nvSpPr>
          <p:cNvPr id="268292" name="4 Rectángulo"/>
          <p:cNvSpPr>
            <a:spLocks noChangeArrowheads="1"/>
          </p:cNvSpPr>
          <p:nvPr/>
        </p:nvSpPr>
        <p:spPr bwMode="auto">
          <a:xfrm>
            <a:off x="323057" y="912024"/>
            <a:ext cx="8208962" cy="554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s-ES" sz="20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El Auditor Forense es ese auxiliar de la justicia, quién recaba y evalúa las evidencias y las pruebas para presentarlas en el ámbito judicial </a:t>
            </a:r>
            <a:r>
              <a:rPr lang="es-CO" sz="20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a fin de</a:t>
            </a:r>
            <a:r>
              <a:rPr lang="es-ES" sz="20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establecer las circunstancias en el cual</a:t>
            </a:r>
            <a:r>
              <a:rPr lang="es-CO" sz="20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es</a:t>
            </a:r>
            <a:r>
              <a:rPr lang="es-ES" sz="20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20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se cometió un acto</a:t>
            </a:r>
            <a:r>
              <a:rPr lang="es-CO" sz="20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ilícito</a:t>
            </a:r>
            <a:r>
              <a:rPr lang="es-ES" sz="20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, así como sus implicaciones en el Medio Ambiente y económicas</a:t>
            </a:r>
            <a:r>
              <a:rPr lang="es-CO" sz="20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.</a:t>
            </a:r>
            <a:endParaRPr lang="es-ES" sz="20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  <a:p>
            <a:pPr algn="just">
              <a:buFont typeface="Wingdings" pitchFamily="2" charset="2"/>
              <a:buChar char="ü"/>
            </a:pPr>
            <a:endParaRPr lang="es-ES" sz="20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  <a:p>
            <a:pPr algn="just">
              <a:spcAft>
                <a:spcPts val="1000"/>
              </a:spcAft>
            </a:pPr>
            <a:r>
              <a:rPr lang="es-ES" sz="20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</a:t>
            </a:r>
            <a:r>
              <a:rPr lang="es-MX" sz="2000" dirty="0">
                <a:solidFill>
                  <a:schemeClr val="bg2">
                    <a:lumMod val="75000"/>
                  </a:schemeClr>
                </a:solidFill>
                <a:latin typeface="+mn-lt"/>
                <a:ea typeface="Times New Roman"/>
                <a:cs typeface="Times New Roman"/>
              </a:rPr>
              <a:t>Considero que en el país las Universidades deberían profundizar mucho más sobre este aspecto, debido a que es un tema de actualidad y se necesita documentar mejor para un futuro no muy lejano a los que ejercen control como es el caso de los Contadores Públicos, Auditores, Revisores Fiscales y a la Administraciòn en General.</a:t>
            </a:r>
            <a:endParaRPr lang="es-ES" sz="2000" dirty="0">
              <a:solidFill>
                <a:schemeClr val="bg2">
                  <a:lumMod val="75000"/>
                </a:schemeClr>
              </a:solidFill>
              <a:latin typeface="+mn-lt"/>
              <a:ea typeface="Calibri"/>
              <a:cs typeface="Times New Roman"/>
            </a:endParaRPr>
          </a:p>
          <a:p>
            <a:pPr algn="just">
              <a:buFont typeface="Wingdings" pitchFamily="2" charset="2"/>
              <a:buChar char="ü"/>
            </a:pPr>
            <a:endParaRPr lang="es-CO" sz="20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  <a:p>
            <a:pPr algn="just">
              <a:buFont typeface="Wingdings" pitchFamily="2" charset="2"/>
              <a:buChar char="ü"/>
            </a:pPr>
            <a:r>
              <a:rPr lang="es-CO" sz="20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Los </a:t>
            </a:r>
            <a:r>
              <a:rPr lang="es-ES" sz="20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Auditor</a:t>
            </a:r>
            <a:r>
              <a:rPr lang="es-CO" sz="20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es Forenses, deben recurrir</a:t>
            </a:r>
            <a:r>
              <a:rPr lang="es-ES" sz="20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a su experiencia y juicio profesional al preparar procedimientos de auditoria, que le sean efectivos en su investigación y que sirvan de peritos auxiliares de la Justicia.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CFB5E-F3BC-4C43-B196-741A672EF8B1}" type="slidenum">
              <a:rPr lang="es-ES" smtClean="0"/>
              <a:pPr>
                <a:defRPr/>
              </a:pPr>
              <a:t>34</a:t>
            </a:fld>
            <a:endParaRPr lang="es-E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1 Título"/>
          <p:cNvSpPr>
            <a:spLocks noGrp="1"/>
          </p:cNvSpPr>
          <p:nvPr>
            <p:ph type="title"/>
          </p:nvPr>
        </p:nvSpPr>
        <p:spPr>
          <a:xfrm>
            <a:off x="571500" y="1000125"/>
            <a:ext cx="8224838" cy="4714875"/>
          </a:xfrm>
        </p:spPr>
        <p:txBody>
          <a:bodyPr/>
          <a:lstStyle/>
          <a:p>
            <a:pPr algn="r"/>
            <a:r>
              <a:rPr lang="es-ES" i="1">
                <a:solidFill>
                  <a:schemeClr val="tx1">
                    <a:lumMod val="75000"/>
                    <a:lumOff val="25000"/>
                  </a:schemeClr>
                </a:solidFill>
              </a:rPr>
              <a:t>“Sí a la Gente le molesta que uno cuente aspectos de la realidad, entonces cambiemos la realidad”</a:t>
            </a:r>
            <a:b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Escritor Jorge Franco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0B35F-A1AB-431E-9585-476A966036EB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5"/>
          <p:cNvSpPr txBox="1">
            <a:spLocks noChangeArrowheads="1"/>
          </p:cNvSpPr>
          <p:nvPr/>
        </p:nvSpPr>
        <p:spPr bwMode="auto">
          <a:xfrm>
            <a:off x="755576" y="4221088"/>
            <a:ext cx="770485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s-ES" sz="2200">
                <a:latin typeface="Arial" pitchFamily="34" charset="0"/>
                <a:cs typeface="Lucida Sans Unicode" pitchFamily="34" charset="0"/>
              </a:rPr>
              <a:t>Fórum (latín) : foro, plaza pública o de mercado en las antiguas ciudades romanas donde se trataban las asambleas públicas y los juicios.</a:t>
            </a:r>
          </a:p>
          <a:p>
            <a:pPr algn="just" eaLnBrk="1" hangingPunct="1"/>
            <a:r>
              <a:rPr lang="es-ES" sz="2200">
                <a:latin typeface="Arial" pitchFamily="34" charset="0"/>
                <a:cs typeface="Lucida Sans Unicode" pitchFamily="34" charset="0"/>
              </a:rPr>
              <a:t>Actualmente por extensión: </a:t>
            </a:r>
            <a:r>
              <a:rPr lang="es-ES" sz="2200" b="1" i="1">
                <a:latin typeface="Arial" pitchFamily="34" charset="0"/>
                <a:cs typeface="Lucida Sans Unicode" pitchFamily="34" charset="0"/>
              </a:rPr>
              <a:t>Corte</a:t>
            </a:r>
            <a:r>
              <a:rPr lang="es-ES" sz="2200" b="1">
                <a:latin typeface="Arial" pitchFamily="34" charset="0"/>
                <a:cs typeface="Lucida Sans Unicode" pitchFamily="34" charset="0"/>
              </a:rPr>
              <a:t> </a:t>
            </a:r>
            <a:r>
              <a:rPr lang="es-ES" sz="2200">
                <a:latin typeface="Arial" pitchFamily="34" charset="0"/>
                <a:cs typeface="Lucida Sans Unicode" pitchFamily="34" charset="0"/>
              </a:rPr>
              <a:t>Sitio en el cual las instancias judiciales oyen y determinan las causas</a:t>
            </a:r>
          </a:p>
        </p:txBody>
      </p:sp>
      <p:sp>
        <p:nvSpPr>
          <p:cNvPr id="6" name="WordArt 12"/>
          <p:cNvSpPr>
            <a:spLocks noChangeArrowheads="1" noChangeShapeType="1" noTextEdit="1"/>
          </p:cNvSpPr>
          <p:nvPr/>
        </p:nvSpPr>
        <p:spPr bwMode="auto">
          <a:xfrm>
            <a:off x="2428875" y="642938"/>
            <a:ext cx="378142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5400" b="1" kern="10">
                <a:ln w="952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CC99"/>
                </a:solidFill>
                <a:latin typeface="Century Gothic"/>
              </a:rPr>
              <a:t>FORENSE</a:t>
            </a:r>
          </a:p>
        </p:txBody>
      </p:sp>
      <p:pic>
        <p:nvPicPr>
          <p:cNvPr id="185348" name="Picture 7" descr="juez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71688"/>
            <a:ext cx="198437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9" name="4 Marcador de pie de página"/>
          <p:cNvSpPr>
            <a:spLocks noGrp="1"/>
          </p:cNvSpPr>
          <p:nvPr>
            <p:ph type="ftr" sz="quarter" idx="4294967295"/>
          </p:nvPr>
        </p:nvSpPr>
        <p:spPr bwMode="auto">
          <a:xfrm>
            <a:off x="3124200" y="6416675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s-ES" sz="900">
                <a:solidFill>
                  <a:srgbClr val="FFFFFF"/>
                </a:solidFill>
                <a:latin typeface="Arial" pitchFamily="34" charset="0"/>
                <a:cs typeface="Lucida Sans Unicode" pitchFamily="34" charset="0"/>
              </a:rPr>
              <a:t>MG CP Àlvaro Fonseca Vivas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682C5-13F7-4A06-B15B-4BD952EAC672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2"/>
          <p:cNvSpPr>
            <a:spLocks noChangeArrowheads="1" noChangeShapeType="1" noTextEdit="1"/>
          </p:cNvSpPr>
          <p:nvPr/>
        </p:nvSpPr>
        <p:spPr bwMode="auto">
          <a:xfrm>
            <a:off x="1000125" y="500063"/>
            <a:ext cx="6500813" cy="950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5400" b="1" kern="10">
                <a:ln w="952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CC99"/>
                </a:solidFill>
                <a:latin typeface="Century Gothic"/>
              </a:rPr>
              <a:t>TÉRMINOS IMPORTANTES</a:t>
            </a:r>
          </a:p>
        </p:txBody>
      </p:sp>
      <p:sp>
        <p:nvSpPr>
          <p:cNvPr id="188419" name="Text Box 5"/>
          <p:cNvSpPr txBox="1">
            <a:spLocks noChangeArrowheads="1"/>
          </p:cNvSpPr>
          <p:nvPr/>
        </p:nvSpPr>
        <p:spPr bwMode="auto">
          <a:xfrm>
            <a:off x="539553" y="1628800"/>
            <a:ext cx="54006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s-ES" sz="2000" b="1" i="1">
                <a:latin typeface="Arial" pitchFamily="34" charset="0"/>
                <a:cs typeface="Lucida Sans Unicode" pitchFamily="34" charset="0"/>
              </a:rPr>
              <a:t>VÍCTIMA</a:t>
            </a:r>
            <a:r>
              <a:rPr lang="es-ES" sz="2000" i="1">
                <a:latin typeface="Arial" pitchFamily="34" charset="0"/>
                <a:cs typeface="Lucida Sans Unicode" pitchFamily="34" charset="0"/>
              </a:rPr>
              <a:t>: </a:t>
            </a:r>
          </a:p>
          <a:p>
            <a:pPr algn="ctr" eaLnBrk="1" hangingPunct="1"/>
            <a:r>
              <a:rPr lang="es-ES" sz="2000">
                <a:latin typeface="Arial" pitchFamily="34" charset="0"/>
                <a:cs typeface="Lucida Sans Unicode" pitchFamily="34" charset="0"/>
              </a:rPr>
              <a:t>Todo aquel que sufre algún  daño por</a:t>
            </a:r>
          </a:p>
          <a:p>
            <a:pPr algn="ctr" eaLnBrk="1" hangingPunct="1"/>
            <a:r>
              <a:rPr lang="es-ES" sz="2000">
                <a:latin typeface="Arial" pitchFamily="34" charset="0"/>
                <a:cs typeface="Lucida Sans Unicode" pitchFamily="34" charset="0"/>
              </a:rPr>
              <a:t>causa ajena</a:t>
            </a:r>
          </a:p>
          <a:p>
            <a:pPr algn="ctr" eaLnBrk="1" hangingPunct="1"/>
            <a:endParaRPr lang="es-ES" sz="2000">
              <a:latin typeface="Arial" pitchFamily="34" charset="0"/>
              <a:cs typeface="Lucida Sans Unicode" pitchFamily="34" charset="0"/>
            </a:endParaRPr>
          </a:p>
          <a:p>
            <a:pPr algn="ctr" eaLnBrk="1" hangingPunct="1"/>
            <a:r>
              <a:rPr lang="es-ES" sz="2000" b="1" i="1">
                <a:latin typeface="Arial" pitchFamily="34" charset="0"/>
                <a:cs typeface="Lucida Sans Unicode" pitchFamily="34" charset="0"/>
              </a:rPr>
              <a:t>VICTIMARIO</a:t>
            </a:r>
            <a:r>
              <a:rPr lang="es-ES" sz="2000" b="1">
                <a:latin typeface="Arial" pitchFamily="34" charset="0"/>
                <a:cs typeface="Lucida Sans Unicode" pitchFamily="34" charset="0"/>
              </a:rPr>
              <a:t>:</a:t>
            </a:r>
            <a:r>
              <a:rPr lang="es-ES" sz="2000">
                <a:latin typeface="Arial" pitchFamily="34" charset="0"/>
                <a:cs typeface="Lucida Sans Unicode" pitchFamily="34" charset="0"/>
              </a:rPr>
              <a:t> </a:t>
            </a:r>
          </a:p>
          <a:p>
            <a:pPr algn="ctr" eaLnBrk="1" hangingPunct="1"/>
            <a:r>
              <a:rPr lang="es-ES" sz="2000">
                <a:latin typeface="Arial" pitchFamily="34" charset="0"/>
                <a:cs typeface="Lucida Sans Unicode" pitchFamily="34" charset="0"/>
              </a:rPr>
              <a:t>Responsable de ejercer la violencia</a:t>
            </a:r>
          </a:p>
          <a:p>
            <a:pPr algn="ctr" eaLnBrk="1" hangingPunct="1"/>
            <a:endParaRPr lang="es-ES" sz="2000">
              <a:latin typeface="Arial" pitchFamily="34" charset="0"/>
              <a:cs typeface="Lucida Sans Unicode" pitchFamily="34" charset="0"/>
            </a:endParaRPr>
          </a:p>
          <a:p>
            <a:pPr algn="ctr" eaLnBrk="1" hangingPunct="1"/>
            <a:r>
              <a:rPr lang="es-ES" sz="2000" b="1" i="1">
                <a:latin typeface="Arial" pitchFamily="34" charset="0"/>
                <a:cs typeface="Lucida Sans Unicode" pitchFamily="34" charset="0"/>
              </a:rPr>
              <a:t>EVIDENCIA:</a:t>
            </a:r>
            <a:r>
              <a:rPr lang="es-ES" sz="2000" i="1">
                <a:latin typeface="Arial" pitchFamily="34" charset="0"/>
                <a:cs typeface="Lucida Sans Unicode" pitchFamily="34" charset="0"/>
              </a:rPr>
              <a:t> </a:t>
            </a:r>
          </a:p>
          <a:p>
            <a:pPr algn="ctr" eaLnBrk="1" hangingPunct="1"/>
            <a:r>
              <a:rPr lang="es-ES" sz="2000">
                <a:latin typeface="Arial" pitchFamily="34" charset="0"/>
                <a:cs typeface="Lucida Sans Unicode" pitchFamily="34" charset="0"/>
              </a:rPr>
              <a:t>Materia o medio que demuestra, aclara o</a:t>
            </a:r>
          </a:p>
          <a:p>
            <a:pPr algn="ctr" eaLnBrk="1" hangingPunct="1"/>
            <a:r>
              <a:rPr lang="es-ES" sz="2000">
                <a:latin typeface="Arial" pitchFamily="34" charset="0"/>
                <a:cs typeface="Lucida Sans Unicode" pitchFamily="34" charset="0"/>
              </a:rPr>
              <a:t>confirma la verdad de cada hecho.</a:t>
            </a:r>
          </a:p>
          <a:p>
            <a:pPr algn="ctr" eaLnBrk="1" hangingPunct="1"/>
            <a:endParaRPr lang="es-ES" sz="2000">
              <a:latin typeface="Arial" pitchFamily="34" charset="0"/>
              <a:cs typeface="Lucida Sans Unicode" pitchFamily="34" charset="0"/>
            </a:endParaRPr>
          </a:p>
          <a:p>
            <a:pPr algn="ctr" eaLnBrk="1" hangingPunct="1"/>
            <a:r>
              <a:rPr lang="es-ES" sz="2000" b="1" i="1">
                <a:latin typeface="Arial" pitchFamily="34" charset="0"/>
                <a:cs typeface="Lucida Sans Unicode" pitchFamily="34" charset="0"/>
              </a:rPr>
              <a:t>PRUEBA</a:t>
            </a:r>
            <a:r>
              <a:rPr lang="es-ES" sz="2000" b="1">
                <a:latin typeface="Arial" pitchFamily="34" charset="0"/>
                <a:cs typeface="Lucida Sans Unicode" pitchFamily="34" charset="0"/>
              </a:rPr>
              <a:t>:</a:t>
            </a:r>
          </a:p>
          <a:p>
            <a:pPr algn="ctr" eaLnBrk="1" hangingPunct="1"/>
            <a:r>
              <a:rPr lang="es-ES" sz="2000">
                <a:latin typeface="Arial" pitchFamily="34" charset="0"/>
                <a:cs typeface="Lucida Sans Unicode" pitchFamily="34" charset="0"/>
              </a:rPr>
              <a:t> Indicio o evidencia que habiendo sido</a:t>
            </a:r>
          </a:p>
          <a:p>
            <a:pPr algn="ctr" eaLnBrk="1" hangingPunct="1"/>
            <a:r>
              <a:rPr lang="es-ES" sz="2000">
                <a:latin typeface="Arial" pitchFamily="34" charset="0"/>
                <a:cs typeface="Lucida Sans Unicode" pitchFamily="34" charset="0"/>
              </a:rPr>
              <a:t>examinado, estudiado y analizando con</a:t>
            </a:r>
          </a:p>
          <a:p>
            <a:pPr algn="ctr" eaLnBrk="1" hangingPunct="1"/>
            <a:r>
              <a:rPr lang="es-ES" sz="2000">
                <a:latin typeface="Arial" pitchFamily="34" charset="0"/>
                <a:cs typeface="Lucida Sans Unicode" pitchFamily="34" charset="0"/>
              </a:rPr>
              <a:t>la opinión de un experto se fundamenta</a:t>
            </a:r>
            <a:r>
              <a:rPr lang="es-ES">
                <a:latin typeface="Arial" pitchFamily="34" charset="0"/>
                <a:cs typeface="Lucida Sans Unicode" pitchFamily="34" charset="0"/>
              </a:rPr>
              <a:t>.</a:t>
            </a:r>
          </a:p>
          <a:p>
            <a:pPr algn="ctr" eaLnBrk="1" hangingPunct="1"/>
            <a:endParaRPr lang="es-ES" sz="2000">
              <a:latin typeface="Arial" pitchFamily="34" charset="0"/>
              <a:cs typeface="Lucida Sans Unicode" pitchFamily="34" charset="0"/>
            </a:endParaRPr>
          </a:p>
        </p:txBody>
      </p:sp>
      <p:pic>
        <p:nvPicPr>
          <p:cNvPr id="188420" name="Picture 5" descr="http://tbn0.google.com/images?q=tbn:cE551SG37CLFDM:http://es.geocities.com/eurostia/victim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60848"/>
            <a:ext cx="266382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17855-69C7-4061-854D-DD7D809B7EE0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3"/>
          <p:cNvSpPr>
            <a:spLocks noChangeArrowheads="1"/>
          </p:cNvSpPr>
          <p:nvPr/>
        </p:nvSpPr>
        <p:spPr bwMode="auto">
          <a:xfrm>
            <a:off x="1285875" y="282575"/>
            <a:ext cx="6165850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4400" b="1" i="1" dirty="0">
                <a:solidFill>
                  <a:schemeClr val="accent1"/>
                </a:solidFill>
              </a:rPr>
              <a:t>CARACTERÍSTICAS</a:t>
            </a:r>
          </a:p>
        </p:txBody>
      </p:sp>
      <p:sp>
        <p:nvSpPr>
          <p:cNvPr id="141315" name="Text Box 4"/>
          <p:cNvSpPr txBox="1">
            <a:spLocks noChangeArrowheads="1"/>
          </p:cNvSpPr>
          <p:nvPr/>
        </p:nvSpPr>
        <p:spPr bwMode="auto">
          <a:xfrm>
            <a:off x="2884058" y="1412776"/>
            <a:ext cx="5810680" cy="25718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3200" dirty="0"/>
              <a:t> La auditoría  forense es: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32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3200" dirty="0"/>
              <a:t>Una ciencia 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32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3200" dirty="0"/>
              <a:t>Una disciplina especializada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3200" dirty="0">
              <a:solidFill>
                <a:srgbClr val="EAEAEA"/>
              </a:solidFill>
            </a:endParaRPr>
          </a:p>
        </p:txBody>
      </p:sp>
      <p:sp>
        <p:nvSpPr>
          <p:cNvPr id="141317" name="Rectangle 8"/>
          <p:cNvSpPr>
            <a:spLocks noChangeArrowheads="1"/>
          </p:cNvSpPr>
          <p:nvPr/>
        </p:nvSpPr>
        <p:spPr bwMode="auto">
          <a:xfrm>
            <a:off x="451078" y="4220785"/>
            <a:ext cx="8249542" cy="1938992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s-ES" sz="2400" b="1" dirty="0">
                <a:cs typeface="Arial" pitchFamily="34" charset="0"/>
              </a:rPr>
              <a:t>Resumen : Es una auditoria de investigación especializada que en </a:t>
            </a:r>
            <a:r>
              <a:rPr lang="es-ES" sz="2400" b="1" dirty="0">
                <a:solidFill>
                  <a:srgbClr val="FF0000"/>
                </a:solidFill>
                <a:cs typeface="Arial" pitchFamily="34" charset="0"/>
              </a:rPr>
              <a:t>conflictos o mortis causa </a:t>
            </a:r>
            <a:r>
              <a:rPr lang="es-ES" sz="2400" b="1" dirty="0">
                <a:cs typeface="Arial" pitchFamily="34" charset="0"/>
              </a:rPr>
              <a:t>un procedimiento judicial y se encarga en descubrir , divulgar y atestar sobre fraude en el sector publico y privado como apoyo legal a la JUSTICIA, se enfoca en descubrir  y detectar el fraude financiero. </a:t>
            </a: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>
                <a:solidFill>
                  <a:srgbClr val="EAEAEA"/>
                </a:solidFill>
              </a:rPr>
              <a:t>CP MG ÁLVARO FONSECA VIVAS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44A2E92-88C6-4F31-B41B-08980D2707B5}" type="slidenum">
              <a:rPr lang="es-ES">
                <a:solidFill>
                  <a:srgbClr val="EAEAEA"/>
                </a:solidFill>
              </a:rPr>
              <a:pPr>
                <a:defRPr/>
              </a:pPr>
              <a:t>6</a:t>
            </a:fld>
            <a:endParaRPr lang="es-ES">
              <a:solidFill>
                <a:srgbClr val="EAEAEA"/>
              </a:solidFill>
            </a:endParaRPr>
          </a:p>
        </p:txBody>
      </p:sp>
      <p:pic>
        <p:nvPicPr>
          <p:cNvPr id="1382402" name="Imagen 2" descr="http://www.elpilon.com.co/inicio/wp-content/uploads/2011/04/caricatura_uu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2632538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323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>
                <a:solidFill>
                  <a:srgbClr val="EAEAEA"/>
                </a:solidFill>
              </a:rPr>
              <a:t>CP Mg Álvaro Fonseca Vivas</a:t>
            </a:r>
            <a:endParaRPr lang="es-ES" dirty="0">
              <a:solidFill>
                <a:srgbClr val="EAEAEA"/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75324-172A-4A9F-8F35-A959EBFE3E62}" type="slidenum">
              <a:rPr lang="es-ES" smtClean="0">
                <a:solidFill>
                  <a:srgbClr val="EAEAEA"/>
                </a:solidFill>
              </a:rPr>
              <a:pPr>
                <a:defRPr/>
              </a:pPr>
              <a:t>7</a:t>
            </a:fld>
            <a:endParaRPr lang="es-ES" dirty="0">
              <a:solidFill>
                <a:srgbClr val="EAEAEA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50404" y="1677960"/>
            <a:ext cx="8138338" cy="242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lnSpc>
                <a:spcPct val="115000"/>
              </a:lnSpc>
              <a:spcBef>
                <a:spcPct val="0"/>
              </a:spcBef>
            </a:pPr>
            <a:r>
              <a:rPr lang="es-ES" sz="3600" i="1" dirty="0">
                <a:ea typeface="Times New Roman"/>
                <a:cs typeface="Times New Roman"/>
              </a:rPr>
              <a:t>«Es como Quincy, solamente que con balances generales en lugar de cadáveres»</a:t>
            </a:r>
          </a:p>
          <a:p>
            <a:pPr algn="r" fontAlgn="base">
              <a:lnSpc>
                <a:spcPct val="115000"/>
              </a:lnSpc>
              <a:spcBef>
                <a:spcPct val="0"/>
              </a:spcBef>
            </a:pPr>
            <a:r>
              <a:rPr lang="es-ES" sz="2400" dirty="0">
                <a:ea typeface="Calibri"/>
                <a:cs typeface="Times New Roman"/>
              </a:rPr>
              <a:t>ABC News</a:t>
            </a:r>
            <a:endParaRPr lang="es-ES" sz="2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917122" y="727661"/>
            <a:ext cx="7487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4000" b="1" i="1" dirty="0">
                <a:solidFill>
                  <a:schemeClr val="accent1">
                    <a:lumMod val="75000"/>
                  </a:schemeClr>
                </a:solidFill>
              </a:rPr>
              <a:t>Es decir, que la Auditoria Forense</a:t>
            </a:r>
            <a:r>
              <a:rPr lang="es-ES" sz="4000" dirty="0">
                <a:solidFill>
                  <a:srgbClr val="00CC66">
                    <a:lumMod val="60000"/>
                    <a:lumOff val="40000"/>
                  </a:srgbClr>
                </a:solidFill>
              </a:rPr>
              <a:t>: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04" y="3211077"/>
            <a:ext cx="5273724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2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2 Subtítulo"/>
          <p:cNvSpPr>
            <a:spLocks/>
          </p:cNvSpPr>
          <p:nvPr/>
        </p:nvSpPr>
        <p:spPr bwMode="auto">
          <a:xfrm>
            <a:off x="323850" y="500063"/>
            <a:ext cx="8248650" cy="715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3200" b="1" i="1" dirty="0">
                <a:solidFill>
                  <a:schemeClr val="accent1">
                    <a:lumMod val="75000"/>
                  </a:schemeClr>
                </a:solidFill>
              </a:rPr>
              <a:t>DIFERENCIAS ENTRE AUDITORIA TRADICIONAL Y FORENSE </a:t>
            </a:r>
          </a:p>
        </p:txBody>
      </p:sp>
      <p:sp>
        <p:nvSpPr>
          <p:cNvPr id="142339" name="Text Box 4"/>
          <p:cNvSpPr txBox="1">
            <a:spLocks noChangeArrowheads="1"/>
          </p:cNvSpPr>
          <p:nvPr/>
        </p:nvSpPr>
        <p:spPr bwMode="auto">
          <a:xfrm>
            <a:off x="827584" y="1346399"/>
            <a:ext cx="2663825" cy="40005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CO" sz="2000" b="1" i="1" dirty="0"/>
              <a:t>TRADICIONAL</a:t>
            </a:r>
            <a:r>
              <a:rPr lang="es-CO" sz="2000" b="1" dirty="0">
                <a:solidFill>
                  <a:srgbClr val="D9EDEF"/>
                </a:solidFill>
              </a:rPr>
              <a:t> </a:t>
            </a:r>
            <a:endParaRPr lang="es-ES" sz="2000" b="1" dirty="0">
              <a:solidFill>
                <a:srgbClr val="D9EDEF"/>
              </a:solidFill>
            </a:endParaRPr>
          </a:p>
        </p:txBody>
      </p:sp>
      <p:sp>
        <p:nvSpPr>
          <p:cNvPr id="142340" name="Text Box 5"/>
          <p:cNvSpPr txBox="1">
            <a:spLocks noChangeArrowheads="1"/>
          </p:cNvSpPr>
          <p:nvPr/>
        </p:nvSpPr>
        <p:spPr bwMode="auto">
          <a:xfrm>
            <a:off x="4969003" y="1346399"/>
            <a:ext cx="2663825" cy="40005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CO" sz="2000" b="1" i="1" dirty="0"/>
              <a:t>FORENSE</a:t>
            </a:r>
            <a:endParaRPr lang="es-ES" sz="2000" b="1" i="1" dirty="0"/>
          </a:p>
        </p:txBody>
      </p:sp>
      <p:sp>
        <p:nvSpPr>
          <p:cNvPr id="142341" name="Line 6"/>
          <p:cNvSpPr>
            <a:spLocks noChangeShapeType="1"/>
          </p:cNvSpPr>
          <p:nvPr/>
        </p:nvSpPr>
        <p:spPr bwMode="auto">
          <a:xfrm>
            <a:off x="4283968" y="1636153"/>
            <a:ext cx="0" cy="3960812"/>
          </a:xfrm>
          <a:prstGeom prst="line">
            <a:avLst/>
          </a:prstGeom>
          <a:noFill/>
          <a:ln w="57150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800">
              <a:solidFill>
                <a:srgbClr val="EAEAEA"/>
              </a:solidFill>
            </a:endParaRPr>
          </a:p>
        </p:txBody>
      </p:sp>
      <p:sp>
        <p:nvSpPr>
          <p:cNvPr id="142342" name="Text Box 7"/>
          <p:cNvSpPr txBox="1">
            <a:spLocks noChangeArrowheads="1"/>
          </p:cNvSpPr>
          <p:nvPr/>
        </p:nvSpPr>
        <p:spPr bwMode="auto">
          <a:xfrm>
            <a:off x="611734" y="1876823"/>
            <a:ext cx="345598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s-ES_tradnl" dirty="0"/>
              <a:t> Es preventiva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s-ES_tradnl" dirty="0"/>
              <a:t>Está en busca de procesos para hacer un todo.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s-ES" dirty="0"/>
              <a:t> Son propensos a usar documentos como evidencia.</a:t>
            </a:r>
            <a:endParaRPr lang="es-CO" dirty="0"/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s-ES_tradnl" dirty="0"/>
              <a:t> Hacen recomendaciones que surgen de las conclusiones.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s-ES_tradnl" dirty="0"/>
              <a:t> Se basa en un programa predeterminado.</a:t>
            </a:r>
            <a:endParaRPr lang="es-ES" dirty="0"/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s-ES" dirty="0"/>
              <a:t> El informe lo presenta el superior de la visita o de la firma.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s-ES" dirty="0"/>
              <a:t> El trabajo se basa sobre una muestra.</a:t>
            </a:r>
          </a:p>
        </p:txBody>
      </p:sp>
      <p:sp>
        <p:nvSpPr>
          <p:cNvPr id="142343" name="Text Box 8"/>
          <p:cNvSpPr txBox="1">
            <a:spLocks noChangeArrowheads="1"/>
          </p:cNvSpPr>
          <p:nvPr/>
        </p:nvSpPr>
        <p:spPr bwMode="auto">
          <a:xfrm>
            <a:off x="4644008" y="1870591"/>
            <a:ext cx="4140200" cy="438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s-ES_tradnl" dirty="0"/>
              <a:t> </a:t>
            </a:r>
            <a:r>
              <a:rPr lang="es-ES_tradnl" dirty="0">
                <a:solidFill>
                  <a:srgbClr val="FF0000"/>
                </a:solidFill>
              </a:rPr>
              <a:t>No es </a:t>
            </a:r>
            <a:r>
              <a:rPr lang="es-ES_tradnl" dirty="0"/>
              <a:t>preventiva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s-ES_tradnl" dirty="0"/>
              <a:t>Esta en busca de evidencia de lo ilegal, hecho intencionalmente para asegurar un apropiado manejo por parte de la corte.</a:t>
            </a:r>
            <a:endParaRPr lang="es-ES" dirty="0"/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s-ES_tradnl" dirty="0"/>
              <a:t> Son propensos por las pruebas, las evidencias y los testigos.</a:t>
            </a:r>
            <a:r>
              <a:rPr lang="es-ES" dirty="0"/>
              <a:t> 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s-ES_tradnl" dirty="0"/>
              <a:t> Evitan emitir juicios y no hacen recomendaciones.</a:t>
            </a:r>
            <a:r>
              <a:rPr lang="es-ES" dirty="0"/>
              <a:t> 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s-ES" dirty="0"/>
              <a:t> Presenta un Dictamen Pericial como resultado de su trabajo de investigación.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s-ES" dirty="0"/>
              <a:t>El investigador es el que presenta el resultado de su trabajo en </a:t>
            </a:r>
            <a:r>
              <a:rPr lang="es-ES" dirty="0">
                <a:solidFill>
                  <a:srgbClr val="EAEAEA"/>
                </a:solidFill>
              </a:rPr>
              <a:t>la Corte.</a:t>
            </a: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25584" y="6333848"/>
            <a:ext cx="2895600" cy="474663"/>
          </a:xfrm>
        </p:spPr>
        <p:txBody>
          <a:bodyPr/>
          <a:lstStyle/>
          <a:p>
            <a:pPr>
              <a:defRPr/>
            </a:pPr>
            <a:r>
              <a:rPr lang="es-ES" dirty="0">
                <a:solidFill>
                  <a:srgbClr val="EAEAEA"/>
                </a:solidFill>
              </a:rPr>
              <a:t>CP Mg Álvaro Fonseca Vivas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18CAAD-E5AD-4A6C-838F-D6667897744A}" type="slidenum">
              <a:rPr lang="es-ES">
                <a:solidFill>
                  <a:srgbClr val="EAEAEA"/>
                </a:solidFill>
              </a:rPr>
              <a:pPr>
                <a:defRPr/>
              </a:pPr>
              <a:t>8</a:t>
            </a:fld>
            <a:endParaRPr lang="es-ES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486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357188"/>
            <a:ext cx="8188325" cy="1000125"/>
          </a:xfrm>
        </p:spPr>
        <p:txBody>
          <a:bodyPr/>
          <a:lstStyle/>
          <a:p>
            <a:pPr eaLnBrk="1" hangingPunct="1">
              <a:defRPr/>
            </a:pPr>
            <a:r>
              <a:rPr lang="es-ES" sz="3600" b="1" i="1" dirty="0">
                <a:solidFill>
                  <a:schemeClr val="accent1">
                    <a:lumMod val="75000"/>
                  </a:schemeClr>
                </a:solidFill>
              </a:rPr>
              <a:t>¿Quién ordena una Auditoría Forense?</a:t>
            </a:r>
            <a:endParaRPr lang="es-ES_tradnl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50" y="1428750"/>
            <a:ext cx="7512050" cy="23574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400" dirty="0">
                <a:solidFill>
                  <a:schemeClr val="tx1"/>
                </a:solidFill>
                <a:effectLst/>
              </a:rPr>
              <a:t>La ordena un Juez en primera instancia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400" dirty="0">
                <a:solidFill>
                  <a:schemeClr val="tx1"/>
                </a:solidFill>
                <a:effectLst/>
              </a:rPr>
              <a:t>Un gran Jurado Según el país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400" dirty="0">
                <a:solidFill>
                  <a:schemeClr val="tx1"/>
                </a:solidFill>
                <a:effectLst/>
              </a:rPr>
              <a:t>Fiscalía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400" dirty="0">
                <a:solidFill>
                  <a:schemeClr val="tx1"/>
                </a:solidFill>
                <a:effectLst/>
              </a:rPr>
              <a:t>La Procuraduría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400" dirty="0">
                <a:solidFill>
                  <a:schemeClr val="tx1"/>
                </a:solidFill>
                <a:effectLst/>
              </a:rPr>
              <a:t>Instituciones del gobierno o privadas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400" dirty="0">
                <a:solidFill>
                  <a:schemeClr val="tx1"/>
                </a:solidFill>
                <a:effectLst/>
              </a:rPr>
              <a:t>Otras interesadas en su labor.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ES_tradnl" sz="2800" dirty="0">
              <a:solidFill>
                <a:schemeClr val="tx1"/>
              </a:solidFill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es-DO" sz="2000" dirty="0"/>
          </a:p>
          <a:p>
            <a:pPr algn="just" eaLnBrk="1" hangingPunct="1">
              <a:lnSpc>
                <a:spcPct val="80000"/>
              </a:lnSpc>
              <a:defRPr/>
            </a:pPr>
            <a:r>
              <a:rPr lang="es-ES_tradnl" sz="2000" dirty="0"/>
              <a:t> </a:t>
            </a:r>
          </a:p>
        </p:txBody>
      </p:sp>
      <p:pic>
        <p:nvPicPr>
          <p:cNvPr id="14336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4214813"/>
            <a:ext cx="3929063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08013" y="4357688"/>
            <a:ext cx="82264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sz="2800" kern="0" dirty="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143375" y="3857625"/>
            <a:ext cx="479742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342900" indent="-342900" algn="just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ECFF"/>
              </a:buClr>
              <a:buSzPct val="115000"/>
              <a:buFont typeface="Arial" pitchFamily="34" charset="0"/>
              <a:buChar char="•"/>
              <a:defRPr/>
            </a:pPr>
            <a:r>
              <a:rPr lang="es-ES_tradnl" sz="2000" dirty="0"/>
              <a:t>Tiene que haber una denuncia, indicio o una sospecha, con fundamento para iniciar una investigación.</a:t>
            </a:r>
          </a:p>
          <a:p>
            <a:pPr marL="342900" indent="-342900" algn="just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ECFF"/>
              </a:buClr>
              <a:buSzPct val="115000"/>
              <a:buFont typeface="Arial" pitchFamily="34" charset="0"/>
              <a:buChar char="•"/>
              <a:defRPr/>
            </a:pPr>
            <a:r>
              <a:rPr lang="es-ES_tradnl" sz="2000" dirty="0"/>
              <a:t>Tiene que tener bases suficientes y tomar todas las medidas </a:t>
            </a:r>
            <a:r>
              <a:rPr lang="es-ES_tradnl" sz="2000" dirty="0">
                <a:solidFill>
                  <a:srgbClr val="EAEAEA"/>
                </a:solidFill>
              </a:rPr>
              <a:t>legales</a:t>
            </a:r>
            <a:r>
              <a:rPr lang="es-ES_tradnl" sz="24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7EDA85-898D-40E8-A536-CA7E373E7C21}" type="slidenum">
              <a:rPr lang="es-ES" smtClean="0">
                <a:solidFill>
                  <a:srgbClr val="EAEAEA"/>
                </a:solidFill>
              </a:rPr>
              <a:pPr>
                <a:defRPr/>
              </a:pPr>
              <a:t>9</a:t>
            </a:fld>
            <a:endParaRPr lang="es-ES" dirty="0">
              <a:solidFill>
                <a:srgbClr val="EAEAEA"/>
              </a:solidFill>
            </a:endParaRPr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>
                <a:solidFill>
                  <a:srgbClr val="EAEAEA"/>
                </a:solidFill>
              </a:rPr>
              <a:t>CP Mg Álvaro Fonseca Vivas</a:t>
            </a:r>
          </a:p>
        </p:txBody>
      </p:sp>
    </p:spTree>
    <p:extLst>
      <p:ext uri="{BB962C8B-B14F-4D97-AF65-F5344CB8AC3E}">
        <p14:creationId xmlns:p14="http://schemas.microsoft.com/office/powerpoint/2010/main" val="4039462271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jes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EAEAEA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EAEAEA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4_Cuadrícula difuminada">
  <a:themeElements>
    <a:clrScheme name="Cuadrícula difuminada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Cuadrícula difumina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adrícula difuminada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adrícula difuminada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adrícula difuminada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adrícula difuminada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adrícula difuminada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adrícula difuminada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adrícula difuminada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adrícula difuminada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adrícula difuminada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EAEAEA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EAEAEA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EAEAEA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EAEAEA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EAEAEA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EAEAEA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4549</TotalTime>
  <Words>1750</Words>
  <Application>Microsoft Macintosh PowerPoint</Application>
  <PresentationFormat>Presentación en pantalla (4:3)</PresentationFormat>
  <Paragraphs>323</Paragraphs>
  <Slides>35</Slides>
  <Notes>4</Notes>
  <HiddenSlides>0</HiddenSlides>
  <MMClips>0</MMClips>
  <ScaleCrop>false</ScaleCrop>
  <HeadingPairs>
    <vt:vector size="8" baseType="variant">
      <vt:variant>
        <vt:lpstr>Fuentes usadas</vt:lpstr>
      </vt:variant>
      <vt:variant>
        <vt:i4>15</vt:i4>
      </vt:variant>
      <vt:variant>
        <vt:lpstr>Tema</vt:lpstr>
      </vt:variant>
      <vt:variant>
        <vt:i4>6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35</vt:i4>
      </vt:variant>
    </vt:vector>
  </HeadingPairs>
  <TitlesOfParts>
    <vt:vector size="58" baseType="lpstr">
      <vt:lpstr>Arial Unicode MS</vt:lpstr>
      <vt:lpstr>Agency FB</vt:lpstr>
      <vt:lpstr>Arial</vt:lpstr>
      <vt:lpstr>averta</vt:lpstr>
      <vt:lpstr>Calibri</vt:lpstr>
      <vt:lpstr>Century Gothic</vt:lpstr>
      <vt:lpstr>Corbel</vt:lpstr>
      <vt:lpstr>Franklin Gothic Book</vt:lpstr>
      <vt:lpstr>Franklin Gothic Medium</vt:lpstr>
      <vt:lpstr>Lucida Sans Unicode</vt:lpstr>
      <vt:lpstr>StarSymbol</vt:lpstr>
      <vt:lpstr>Times New Roman</vt:lpstr>
      <vt:lpstr>Verdana</vt:lpstr>
      <vt:lpstr>Wingdings</vt:lpstr>
      <vt:lpstr>Wingdings 2</vt:lpstr>
      <vt:lpstr>Viajes</vt:lpstr>
      <vt:lpstr>1_Diseño predeterminado</vt:lpstr>
      <vt:lpstr>14_Cuadrícula difuminada</vt:lpstr>
      <vt:lpstr>2_Diseño predeterminado</vt:lpstr>
      <vt:lpstr>3_Diseño predeterminado</vt:lpstr>
      <vt:lpstr>4_Diseño predeterminado</vt:lpstr>
      <vt:lpstr>Imagen</vt:lpstr>
      <vt:lpstr>PBrush</vt:lpstr>
      <vt:lpstr>Auditoría Forense aplicada al medio ambiente  I Encuentro Interistitucional y Conversatorio de Contaduria Pública   CP Mg Álvaro Fonseca vivas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¿Quién ordena una Auditoría Forense?</vt:lpstr>
      <vt:lpstr>CAMPOS DE APLICACIÓN DE LA AUDITORÍA FORENSE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Ciclo Cadena de Custodia</vt:lpstr>
      <vt:lpstr>Presentación de PowerPoint</vt:lpstr>
      <vt:lpstr>FASES DE LA AUDITORÍA FORENSE</vt:lpstr>
      <vt:lpstr>“La vida es muy peligrosa. No por las personas que hacen el mal, sino por las que se sientan a ver lo que pasa” Albert Einstein</vt:lpstr>
      <vt:lpstr>AUDITORIA FORENSE APLICADA  AL MEDIO AMBIENTE</vt:lpstr>
      <vt:lpstr>Presentación de PowerPoint</vt:lpstr>
      <vt:lpstr>Presentación de PowerPoint</vt:lpstr>
      <vt:lpstr>Presentación de PowerPoint</vt:lpstr>
      <vt:lpstr>Presentación de PowerPoint</vt:lpstr>
      <vt:lpstr>PRINCIPALES FRAUDES EN CONTRA DEL MEDIO AMBIENTE</vt:lpstr>
      <vt:lpstr>Presentación de PowerPoint</vt:lpstr>
      <vt:lpstr>Presentación de PowerPoint</vt:lpstr>
      <vt:lpstr>Presentación de PowerPoint</vt:lpstr>
      <vt:lpstr>Entidades que luchan contra la corrupción y el crimen organizado</vt:lpstr>
      <vt:lpstr>Entidades que luchan contra la corrupción y el crimen organizado</vt:lpstr>
      <vt:lpstr>Presentación de PowerPoint</vt:lpstr>
      <vt:lpstr>Presentación de PowerPoint</vt:lpstr>
      <vt:lpstr>“Sí a la Gente le molesta que uno cuente aspectos de la realidad, entonces cambiemos la realidad”  Escritor Jorge Franco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Alvaro Fonseca Vivas</dc:creator>
  <cp:lastModifiedBy>Usuario de Microsoft Office</cp:lastModifiedBy>
  <cp:revision>132</cp:revision>
  <dcterms:created xsi:type="dcterms:W3CDTF">2010-10-18T18:05:47Z</dcterms:created>
  <dcterms:modified xsi:type="dcterms:W3CDTF">2019-04-06T00:47:34Z</dcterms:modified>
</cp:coreProperties>
</file>